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media/audio1.bin" ContentType="audio/unknown"/>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50" r:id="rId1"/>
    <p:sldMasterId id="2147483675" r:id="rId2"/>
    <p:sldMasterId id="2147483688" r:id="rId3"/>
    <p:sldMasterId id="2147483701" r:id="rId4"/>
  </p:sldMasterIdLst>
  <p:notesMasterIdLst>
    <p:notesMasterId r:id="rId45"/>
  </p:notesMasterIdLst>
  <p:sldIdLst>
    <p:sldId id="392" r:id="rId5"/>
    <p:sldId id="384" r:id="rId6"/>
    <p:sldId id="394" r:id="rId7"/>
    <p:sldId id="395" r:id="rId8"/>
    <p:sldId id="393" r:id="rId9"/>
    <p:sldId id="396" r:id="rId10"/>
    <p:sldId id="397" r:id="rId11"/>
    <p:sldId id="398" r:id="rId12"/>
    <p:sldId id="817" r:id="rId13"/>
    <p:sldId id="307" r:id="rId14"/>
    <p:sldId id="818" r:id="rId15"/>
    <p:sldId id="807" r:id="rId16"/>
    <p:sldId id="671" r:id="rId17"/>
    <p:sldId id="812" r:id="rId18"/>
    <p:sldId id="813" r:id="rId19"/>
    <p:sldId id="797" r:id="rId20"/>
    <p:sldId id="795" r:id="rId21"/>
    <p:sldId id="796" r:id="rId22"/>
    <p:sldId id="794" r:id="rId23"/>
    <p:sldId id="678" r:id="rId24"/>
    <p:sldId id="680" r:id="rId25"/>
    <p:sldId id="806" r:id="rId26"/>
    <p:sldId id="814" r:id="rId27"/>
    <p:sldId id="652" r:id="rId28"/>
    <p:sldId id="541" r:id="rId29"/>
    <p:sldId id="449" r:id="rId30"/>
    <p:sldId id="750" r:id="rId31"/>
    <p:sldId id="391" r:id="rId32"/>
    <p:sldId id="815" r:id="rId33"/>
    <p:sldId id="381" r:id="rId34"/>
    <p:sldId id="816" r:id="rId35"/>
    <p:sldId id="402" r:id="rId36"/>
    <p:sldId id="403" r:id="rId37"/>
    <p:sldId id="404" r:id="rId38"/>
    <p:sldId id="405" r:id="rId39"/>
    <p:sldId id="406" r:id="rId40"/>
    <p:sldId id="407" r:id="rId41"/>
    <p:sldId id="408" r:id="rId42"/>
    <p:sldId id="399" r:id="rId43"/>
    <p:sldId id="400" r:id="rId4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標楷體" charset="-120"/>
        <a:ea typeface="標楷體" charset="-120"/>
        <a:cs typeface="+mn-cs"/>
      </a:defRPr>
    </a:lvl1pPr>
    <a:lvl2pPr marL="457200" algn="l" rtl="0" fontAlgn="base">
      <a:spcBef>
        <a:spcPct val="0"/>
      </a:spcBef>
      <a:spcAft>
        <a:spcPct val="0"/>
      </a:spcAft>
      <a:defRPr sz="2400" kern="1200">
        <a:solidFill>
          <a:schemeClr val="tx1"/>
        </a:solidFill>
        <a:latin typeface="標楷體" charset="-120"/>
        <a:ea typeface="標楷體" charset="-120"/>
        <a:cs typeface="+mn-cs"/>
      </a:defRPr>
    </a:lvl2pPr>
    <a:lvl3pPr marL="914400" algn="l" rtl="0" fontAlgn="base">
      <a:spcBef>
        <a:spcPct val="0"/>
      </a:spcBef>
      <a:spcAft>
        <a:spcPct val="0"/>
      </a:spcAft>
      <a:defRPr sz="2400" kern="1200">
        <a:solidFill>
          <a:schemeClr val="tx1"/>
        </a:solidFill>
        <a:latin typeface="標楷體" charset="-120"/>
        <a:ea typeface="標楷體" charset="-120"/>
        <a:cs typeface="+mn-cs"/>
      </a:defRPr>
    </a:lvl3pPr>
    <a:lvl4pPr marL="1371600" algn="l" rtl="0" fontAlgn="base">
      <a:spcBef>
        <a:spcPct val="0"/>
      </a:spcBef>
      <a:spcAft>
        <a:spcPct val="0"/>
      </a:spcAft>
      <a:defRPr sz="2400" kern="1200">
        <a:solidFill>
          <a:schemeClr val="tx1"/>
        </a:solidFill>
        <a:latin typeface="標楷體" charset="-120"/>
        <a:ea typeface="標楷體" charset="-120"/>
        <a:cs typeface="+mn-cs"/>
      </a:defRPr>
    </a:lvl4pPr>
    <a:lvl5pPr marL="1828800" algn="l" rtl="0" fontAlgn="base">
      <a:spcBef>
        <a:spcPct val="0"/>
      </a:spcBef>
      <a:spcAft>
        <a:spcPct val="0"/>
      </a:spcAft>
      <a:defRPr sz="2400" kern="1200">
        <a:solidFill>
          <a:schemeClr val="tx1"/>
        </a:solidFill>
        <a:latin typeface="標楷體" charset="-120"/>
        <a:ea typeface="標楷體" charset="-120"/>
        <a:cs typeface="+mn-cs"/>
      </a:defRPr>
    </a:lvl5pPr>
    <a:lvl6pPr marL="2286000" algn="l" defTabSz="914400" rtl="0" eaLnBrk="1" latinLnBrk="0" hangingPunct="1">
      <a:defRPr sz="2400" kern="1200">
        <a:solidFill>
          <a:schemeClr val="tx1"/>
        </a:solidFill>
        <a:latin typeface="標楷體" charset="-120"/>
        <a:ea typeface="標楷體" charset="-120"/>
        <a:cs typeface="+mn-cs"/>
      </a:defRPr>
    </a:lvl6pPr>
    <a:lvl7pPr marL="2743200" algn="l" defTabSz="914400" rtl="0" eaLnBrk="1" latinLnBrk="0" hangingPunct="1">
      <a:defRPr sz="2400" kern="1200">
        <a:solidFill>
          <a:schemeClr val="tx1"/>
        </a:solidFill>
        <a:latin typeface="標楷體" charset="-120"/>
        <a:ea typeface="標楷體" charset="-120"/>
        <a:cs typeface="+mn-cs"/>
      </a:defRPr>
    </a:lvl7pPr>
    <a:lvl8pPr marL="3200400" algn="l" defTabSz="914400" rtl="0" eaLnBrk="1" latinLnBrk="0" hangingPunct="1">
      <a:defRPr sz="2400" kern="1200">
        <a:solidFill>
          <a:schemeClr val="tx1"/>
        </a:solidFill>
        <a:latin typeface="標楷體" charset="-120"/>
        <a:ea typeface="標楷體" charset="-120"/>
        <a:cs typeface="+mn-cs"/>
      </a:defRPr>
    </a:lvl8pPr>
    <a:lvl9pPr marL="3657600" algn="l" defTabSz="914400" rtl="0" eaLnBrk="1" latinLnBrk="0" hangingPunct="1">
      <a:defRPr sz="2400" kern="1200">
        <a:solidFill>
          <a:schemeClr val="tx1"/>
        </a:solidFill>
        <a:latin typeface="標楷體" charset="-120"/>
        <a:ea typeface="標楷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a:srgbClr val="000066"/>
    <a:srgbClr val="CC0066"/>
    <a:srgbClr val="660033"/>
    <a:srgbClr val="663300"/>
    <a:srgbClr val="00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26"/>
    <p:restoredTop sz="93264"/>
  </p:normalViewPr>
  <p:slideViewPr>
    <p:cSldViewPr>
      <p:cViewPr varScale="1">
        <p:scale>
          <a:sx n="88" d="100"/>
          <a:sy n="88" d="100"/>
        </p:scale>
        <p:origin x="1072"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2" d="100"/>
          <a:sy n="52" d="100"/>
        </p:scale>
        <p:origin x="-189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none" lIns="91440" tIns="45720" rIns="91440" bIns="45720" numCol="1" anchor="t" anchorCtr="0" compatLnSpc="1">
            <a:prstTxWarp prst="textNoShape">
              <a:avLst/>
            </a:prstTxWarp>
          </a:bodyPr>
          <a:lstStyle>
            <a:lvl1pPr>
              <a:defRPr sz="1200">
                <a:latin typeface="Apple LiGothic Medium" charset="-120"/>
                <a:ea typeface="Apple LiGothic Medium" charset="-120"/>
              </a:defRPr>
            </a:lvl1pPr>
          </a:lstStyle>
          <a:p>
            <a:endParaRPr lang="zh-TW" altLang="en-US"/>
          </a:p>
        </p:txBody>
      </p:sp>
      <p:sp>
        <p:nvSpPr>
          <p:cNvPr id="10240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none" lIns="91440" tIns="45720" rIns="91440" bIns="45720" numCol="1" anchor="t" anchorCtr="0" compatLnSpc="1">
            <a:prstTxWarp prst="textNoShape">
              <a:avLst/>
            </a:prstTxWarp>
          </a:bodyPr>
          <a:lstStyle>
            <a:lvl1pPr algn="r">
              <a:defRPr sz="1200">
                <a:latin typeface="Apple LiGothic Medium" charset="-120"/>
                <a:ea typeface="Apple LiGothic Medium" charset="-120"/>
              </a:defRPr>
            </a:lvl1pPr>
          </a:lstStyle>
          <a:p>
            <a:endParaRPr lang="zh-TW" altLang="en-US"/>
          </a:p>
        </p:txBody>
      </p:sp>
      <p:sp>
        <p:nvSpPr>
          <p:cNvPr id="1024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10240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none" lIns="91440" tIns="45720" rIns="91440" bIns="45720" numCol="1" anchor="t" anchorCtr="0" compatLnSpc="1">
            <a:prstTxWarp prst="textNoShape">
              <a:avLst/>
            </a:prstTxWarp>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
        <p:nvSpPr>
          <p:cNvPr id="10240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none" lIns="91440" tIns="45720" rIns="91440" bIns="45720" numCol="1" anchor="b" anchorCtr="0" compatLnSpc="1">
            <a:prstTxWarp prst="textNoShape">
              <a:avLst/>
            </a:prstTxWarp>
          </a:bodyPr>
          <a:lstStyle>
            <a:lvl1pPr>
              <a:defRPr sz="1200">
                <a:latin typeface="Apple LiGothic Medium" charset="-120"/>
                <a:ea typeface="Apple LiGothic Medium" charset="-120"/>
              </a:defRPr>
            </a:lvl1pPr>
          </a:lstStyle>
          <a:p>
            <a:endParaRPr lang="zh-TW" altLang="en-US"/>
          </a:p>
        </p:txBody>
      </p:sp>
      <p:sp>
        <p:nvSpPr>
          <p:cNvPr id="10240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none" lIns="91440" tIns="45720" rIns="91440" bIns="45720" numCol="1" anchor="b" anchorCtr="0" compatLnSpc="1">
            <a:prstTxWarp prst="textNoShape">
              <a:avLst/>
            </a:prstTxWarp>
          </a:bodyPr>
          <a:lstStyle>
            <a:lvl1pPr algn="r">
              <a:defRPr sz="1200">
                <a:latin typeface="Apple LiGothic Medium" charset="-120"/>
                <a:ea typeface="Apple LiGothic Medium" charset="-120"/>
              </a:defRPr>
            </a:lvl1pPr>
          </a:lstStyle>
          <a:p>
            <a:fld id="{3FE93338-6CFC-9E46-AAF8-1AA174E4F62A}" type="slidenum">
              <a:rPr lang="zh-TW" altLang="en-US"/>
              <a:pPr/>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3FE93338-6CFC-9E46-AAF8-1AA174E4F62A}" type="slidenum">
              <a:rPr lang="zh-TW" altLang="en-US" smtClean="0"/>
              <a:pPr/>
              <a:t>2</a:t>
            </a:fld>
            <a:endParaRPr lang="zh-TW" altLang="en-US"/>
          </a:p>
        </p:txBody>
      </p:sp>
    </p:spTree>
    <p:extLst>
      <p:ext uri="{BB962C8B-B14F-4D97-AF65-F5344CB8AC3E}">
        <p14:creationId xmlns:p14="http://schemas.microsoft.com/office/powerpoint/2010/main" val="2126851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6B38-6699-45BA-B402-CA162B69AC9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1702511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6B38-6699-45BA-B402-CA162B69AC9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16658869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kumimoji="1" sz="2400">
                <a:solidFill>
                  <a:schemeClr val="tx1"/>
                </a:solidFill>
                <a:latin typeface="標楷體" charset="-120"/>
                <a:ea typeface="標楷體" charset="-120"/>
              </a:defRPr>
            </a:lvl1pPr>
            <a:lvl2pPr marL="742950" indent="-285750" defTabSz="990600">
              <a:defRPr kumimoji="1" sz="2400">
                <a:solidFill>
                  <a:schemeClr val="tx1"/>
                </a:solidFill>
                <a:latin typeface="標楷體" charset="-120"/>
                <a:ea typeface="標楷體" charset="-120"/>
              </a:defRPr>
            </a:lvl2pPr>
            <a:lvl3pPr marL="1143000" indent="-228600" defTabSz="990600">
              <a:defRPr kumimoji="1" sz="2400">
                <a:solidFill>
                  <a:schemeClr val="tx1"/>
                </a:solidFill>
                <a:latin typeface="標楷體" charset="-120"/>
                <a:ea typeface="標楷體" charset="-120"/>
              </a:defRPr>
            </a:lvl3pPr>
            <a:lvl4pPr marL="1600200" indent="-228600" defTabSz="990600">
              <a:defRPr kumimoji="1" sz="2400">
                <a:solidFill>
                  <a:schemeClr val="tx1"/>
                </a:solidFill>
                <a:latin typeface="標楷體" charset="-120"/>
                <a:ea typeface="標楷體" charset="-120"/>
              </a:defRPr>
            </a:lvl4pPr>
            <a:lvl5pPr marL="2057400" indent="-228600" defTabSz="990600">
              <a:defRPr kumimoji="1" sz="2400">
                <a:solidFill>
                  <a:schemeClr val="tx1"/>
                </a:solidFill>
                <a:latin typeface="標楷體" charset="-120"/>
                <a:ea typeface="標楷體" charset="-120"/>
              </a:defRPr>
            </a:lvl5pPr>
            <a:lvl6pPr marL="2514600" indent="-228600" defTabSz="990600" fontAlgn="base">
              <a:spcBef>
                <a:spcPct val="0"/>
              </a:spcBef>
              <a:spcAft>
                <a:spcPct val="0"/>
              </a:spcAft>
              <a:defRPr kumimoji="1" sz="2400">
                <a:solidFill>
                  <a:schemeClr val="tx1"/>
                </a:solidFill>
                <a:latin typeface="標楷體" charset="-120"/>
                <a:ea typeface="標楷體" charset="-120"/>
              </a:defRPr>
            </a:lvl6pPr>
            <a:lvl7pPr marL="2971800" indent="-228600" defTabSz="990600" fontAlgn="base">
              <a:spcBef>
                <a:spcPct val="0"/>
              </a:spcBef>
              <a:spcAft>
                <a:spcPct val="0"/>
              </a:spcAft>
              <a:defRPr kumimoji="1" sz="2400">
                <a:solidFill>
                  <a:schemeClr val="tx1"/>
                </a:solidFill>
                <a:latin typeface="標楷體" charset="-120"/>
                <a:ea typeface="標楷體" charset="-120"/>
              </a:defRPr>
            </a:lvl7pPr>
            <a:lvl8pPr marL="3429000" indent="-228600" defTabSz="990600" fontAlgn="base">
              <a:spcBef>
                <a:spcPct val="0"/>
              </a:spcBef>
              <a:spcAft>
                <a:spcPct val="0"/>
              </a:spcAft>
              <a:defRPr kumimoji="1" sz="2400">
                <a:solidFill>
                  <a:schemeClr val="tx1"/>
                </a:solidFill>
                <a:latin typeface="標楷體" charset="-120"/>
                <a:ea typeface="標楷體" charset="-120"/>
              </a:defRPr>
            </a:lvl8pPr>
            <a:lvl9pPr marL="3886200" indent="-228600" defTabSz="990600" fontAlgn="base">
              <a:spcBef>
                <a:spcPct val="0"/>
              </a:spcBef>
              <a:spcAft>
                <a:spcPct val="0"/>
              </a:spcAft>
              <a:defRPr kumimoji="1" sz="2400">
                <a:solidFill>
                  <a:schemeClr val="tx1"/>
                </a:solidFill>
                <a:latin typeface="標楷體" charset="-120"/>
                <a:ea typeface="標楷體" charset="-120"/>
              </a:defRPr>
            </a:lvl9pPr>
          </a:lstStyle>
          <a:p>
            <a:pPr marL="0" marR="0" lvl="0" indent="0" algn="r" defTabSz="990600" rtl="0" eaLnBrk="1" fontAlgn="auto" latinLnBrk="0" hangingPunct="1">
              <a:lnSpc>
                <a:spcPct val="100000"/>
              </a:lnSpc>
              <a:spcBef>
                <a:spcPts val="0"/>
              </a:spcBef>
              <a:spcAft>
                <a:spcPts val="0"/>
              </a:spcAft>
              <a:buClrTx/>
              <a:buSzTx/>
              <a:buFontTx/>
              <a:buNone/>
              <a:tabLst/>
              <a:defRPr/>
            </a:pPr>
            <a:fld id="{E99158A2-BF35-BA48-987B-CB02506B3BD8}" type="slidenum">
              <a:rPr kumimoji="0" lang="zh-TW" altLang="en-US" sz="1300" b="0" i="0" u="none" strike="noStrike" kern="1200" cap="none" spc="0" normalizeH="0" baseline="0" noProof="0">
                <a:ln>
                  <a:noFill/>
                </a:ln>
                <a:solidFill>
                  <a:prstClr val="black"/>
                </a:solidFill>
                <a:effectLst/>
                <a:uLnTx/>
                <a:uFillTx/>
                <a:latin typeface="Apple LiGothic Medium" charset="-120"/>
                <a:ea typeface="Apple LiGothic Medium" charset="-120"/>
                <a:cs typeface="+mn-cs"/>
              </a:rPr>
              <a:pPr marL="0" marR="0" lvl="0" indent="0" algn="r" defTabSz="990600" rtl="0" eaLnBrk="1" fontAlgn="auto" latinLnBrk="0" hangingPunct="1">
                <a:lnSpc>
                  <a:spcPct val="100000"/>
                </a:lnSpc>
                <a:spcBef>
                  <a:spcPts val="0"/>
                </a:spcBef>
                <a:spcAft>
                  <a:spcPts val="0"/>
                </a:spcAft>
                <a:buClrTx/>
                <a:buSzTx/>
                <a:buFontTx/>
                <a:buNone/>
                <a:tabLst/>
                <a:defRPr/>
              </a:pPr>
              <a:t>25</a:t>
            </a:fld>
            <a:endParaRPr kumimoji="0" lang="en-US" altLang="zh-TW" sz="1300" b="0" i="0" u="none" strike="noStrike" kern="1200" cap="none" spc="0" normalizeH="0" baseline="0" noProof="0">
              <a:ln>
                <a:noFill/>
              </a:ln>
              <a:solidFill>
                <a:prstClr val="black"/>
              </a:solidFill>
              <a:effectLst/>
              <a:uLnTx/>
              <a:uFillTx/>
              <a:latin typeface="Apple LiGothic Medium" charset="-120"/>
              <a:ea typeface="Apple LiGothic Medium" charset="-120"/>
              <a:cs typeface="+mn-cs"/>
            </a:endParaRPr>
          </a:p>
        </p:txBody>
      </p:sp>
      <p:sp>
        <p:nvSpPr>
          <p:cNvPr id="33794" name="Rectangle 2"/>
          <p:cNvSpPr>
            <a:spLocks noGrp="1" noRot="1" noChangeAspect="1" noChangeArrowheads="1" noTextEdit="1"/>
          </p:cNvSpPr>
          <p:nvPr>
            <p:ph type="sldImg"/>
          </p:nvPr>
        </p:nvSpPr>
        <p:spPr>
          <a:xfrm>
            <a:off x="992188" y="768350"/>
            <a:ext cx="5114925" cy="3836988"/>
          </a:xfrm>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zh-TW" altLang="en-US">
              <a:ea typeface="新細明體" charset="-120"/>
            </a:endParaRPr>
          </a:p>
        </p:txBody>
      </p:sp>
    </p:spTree>
    <p:extLst>
      <p:ext uri="{BB962C8B-B14F-4D97-AF65-F5344CB8AC3E}">
        <p14:creationId xmlns:p14="http://schemas.microsoft.com/office/powerpoint/2010/main" val="1875144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6B38-6699-45BA-B402-CA162B69AC9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612933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6B38-6699-45BA-B402-CA162B69AC9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1800756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Lst>
        </p:spPr>
      </p:sp>
      <p:sp>
        <p:nvSpPr>
          <p:cNvPr id="118786" name="Rectangle 3"/>
          <p:cNvSpPr>
            <a:spLocks noGrp="1" noChangeArrowheads="1"/>
          </p:cNvSpPr>
          <p:nvPr>
            <p:ph type="body" idx="1"/>
          </p:nvPr>
        </p:nvSpPr>
        <p:spPr bwMode="auto">
          <a:noFill/>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kumimoji="0" lang="zh-TW" altLang="en-US" dirty="0"/>
          </a:p>
        </p:txBody>
      </p:sp>
    </p:spTree>
    <p:extLst>
      <p:ext uri="{BB962C8B-B14F-4D97-AF65-F5344CB8AC3E}">
        <p14:creationId xmlns:p14="http://schemas.microsoft.com/office/powerpoint/2010/main" val="1972349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6B38-6699-45BA-B402-CA162B69AC9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1059881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F3026B38-6699-45BA-B402-CA162B69AC90}" type="slidenum">
              <a:rPr lang="zh-TW" altLang="en-US" smtClean="0">
                <a:solidFill>
                  <a:prstClr val="black"/>
                </a:solidFill>
              </a:rPr>
              <a:pPr/>
              <a:t>31</a:t>
            </a:fld>
            <a:endParaRPr lang="zh-TW" altLang="en-US">
              <a:solidFill>
                <a:prstClr val="black"/>
              </a:solidFill>
            </a:endParaRPr>
          </a:p>
        </p:txBody>
      </p:sp>
    </p:spTree>
    <p:extLst>
      <p:ext uri="{BB962C8B-B14F-4D97-AF65-F5344CB8AC3E}">
        <p14:creationId xmlns:p14="http://schemas.microsoft.com/office/powerpoint/2010/main" val="1891798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kumimoji="1" sz="2400">
                <a:solidFill>
                  <a:schemeClr val="tx1"/>
                </a:solidFill>
                <a:latin typeface="標楷體" charset="-120"/>
                <a:ea typeface="標楷體" charset="-120"/>
              </a:defRPr>
            </a:lvl1pPr>
            <a:lvl2pPr marL="742950" indent="-285750" defTabSz="990600">
              <a:defRPr kumimoji="1" sz="2400">
                <a:solidFill>
                  <a:schemeClr val="tx1"/>
                </a:solidFill>
                <a:latin typeface="標楷體" charset="-120"/>
                <a:ea typeface="標楷體" charset="-120"/>
              </a:defRPr>
            </a:lvl2pPr>
            <a:lvl3pPr marL="1143000" indent="-228600" defTabSz="990600">
              <a:defRPr kumimoji="1" sz="2400">
                <a:solidFill>
                  <a:schemeClr val="tx1"/>
                </a:solidFill>
                <a:latin typeface="標楷體" charset="-120"/>
                <a:ea typeface="標楷體" charset="-120"/>
              </a:defRPr>
            </a:lvl3pPr>
            <a:lvl4pPr marL="1600200" indent="-228600" defTabSz="990600">
              <a:defRPr kumimoji="1" sz="2400">
                <a:solidFill>
                  <a:schemeClr val="tx1"/>
                </a:solidFill>
                <a:latin typeface="標楷體" charset="-120"/>
                <a:ea typeface="標楷體" charset="-120"/>
              </a:defRPr>
            </a:lvl4pPr>
            <a:lvl5pPr marL="2057400" indent="-228600" defTabSz="990600">
              <a:defRPr kumimoji="1" sz="2400">
                <a:solidFill>
                  <a:schemeClr val="tx1"/>
                </a:solidFill>
                <a:latin typeface="標楷體" charset="-120"/>
                <a:ea typeface="標楷體" charset="-120"/>
              </a:defRPr>
            </a:lvl5pPr>
            <a:lvl6pPr marL="2514600" indent="-228600" defTabSz="990600" fontAlgn="base">
              <a:spcBef>
                <a:spcPct val="0"/>
              </a:spcBef>
              <a:spcAft>
                <a:spcPct val="0"/>
              </a:spcAft>
              <a:defRPr kumimoji="1" sz="2400">
                <a:solidFill>
                  <a:schemeClr val="tx1"/>
                </a:solidFill>
                <a:latin typeface="標楷體" charset="-120"/>
                <a:ea typeface="標楷體" charset="-120"/>
              </a:defRPr>
            </a:lvl6pPr>
            <a:lvl7pPr marL="2971800" indent="-228600" defTabSz="990600" fontAlgn="base">
              <a:spcBef>
                <a:spcPct val="0"/>
              </a:spcBef>
              <a:spcAft>
                <a:spcPct val="0"/>
              </a:spcAft>
              <a:defRPr kumimoji="1" sz="2400">
                <a:solidFill>
                  <a:schemeClr val="tx1"/>
                </a:solidFill>
                <a:latin typeface="標楷體" charset="-120"/>
                <a:ea typeface="標楷體" charset="-120"/>
              </a:defRPr>
            </a:lvl7pPr>
            <a:lvl8pPr marL="3429000" indent="-228600" defTabSz="990600" fontAlgn="base">
              <a:spcBef>
                <a:spcPct val="0"/>
              </a:spcBef>
              <a:spcAft>
                <a:spcPct val="0"/>
              </a:spcAft>
              <a:defRPr kumimoji="1" sz="2400">
                <a:solidFill>
                  <a:schemeClr val="tx1"/>
                </a:solidFill>
                <a:latin typeface="標楷體" charset="-120"/>
                <a:ea typeface="標楷體" charset="-120"/>
              </a:defRPr>
            </a:lvl8pPr>
            <a:lvl9pPr marL="3886200" indent="-228600" defTabSz="990600" fontAlgn="base">
              <a:spcBef>
                <a:spcPct val="0"/>
              </a:spcBef>
              <a:spcAft>
                <a:spcPct val="0"/>
              </a:spcAft>
              <a:defRPr kumimoji="1" sz="2400">
                <a:solidFill>
                  <a:schemeClr val="tx1"/>
                </a:solidFill>
                <a:latin typeface="標楷體" charset="-120"/>
                <a:ea typeface="標楷體" charset="-120"/>
              </a:defRPr>
            </a:lvl9pPr>
          </a:lstStyle>
          <a:p>
            <a:fld id="{AB35F5EB-4FA0-D144-9265-B149BFA26389}" type="slidenum">
              <a:rPr kumimoji="0" lang="zh-TW" altLang="en-US" sz="1300">
                <a:solidFill>
                  <a:srgbClr val="000000"/>
                </a:solidFill>
                <a:latin typeface="Apple LiGothic Medium" charset="-120"/>
                <a:ea typeface="Apple LiGothic Medium" charset="-120"/>
              </a:rPr>
              <a:pPr/>
              <a:t>32</a:t>
            </a:fld>
            <a:endParaRPr kumimoji="0" lang="en-US" altLang="zh-TW" sz="1300">
              <a:solidFill>
                <a:srgbClr val="000000"/>
              </a:solidFill>
              <a:latin typeface="Apple LiGothic Medium" charset="-120"/>
              <a:ea typeface="Apple LiGothic Medium" charset="-120"/>
            </a:endParaRPr>
          </a:p>
        </p:txBody>
      </p:sp>
      <p:sp>
        <p:nvSpPr>
          <p:cNvPr id="44034" name="Rectangle 2"/>
          <p:cNvSpPr>
            <a:spLocks noGrp="1" noRot="1" noChangeAspect="1" noChangeArrowheads="1" noTextEdit="1"/>
          </p:cNvSpPr>
          <p:nvPr>
            <p:ph type="sldImg"/>
          </p:nvPr>
        </p:nvSpPr>
        <p:spPr>
          <a:xfrm>
            <a:off x="992188" y="768350"/>
            <a:ext cx="5114925" cy="3836988"/>
          </a:xfrm>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zh-TW" altLang="en-US">
              <a:ea typeface="新細明體" charset="-120"/>
            </a:endParaRPr>
          </a:p>
        </p:txBody>
      </p:sp>
    </p:spTree>
    <p:extLst>
      <p:ext uri="{BB962C8B-B14F-4D97-AF65-F5344CB8AC3E}">
        <p14:creationId xmlns:p14="http://schemas.microsoft.com/office/powerpoint/2010/main" val="344063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kumimoji="1" sz="2400">
                <a:solidFill>
                  <a:schemeClr val="tx1"/>
                </a:solidFill>
                <a:latin typeface="標楷體" charset="-120"/>
                <a:ea typeface="標楷體" charset="-120"/>
              </a:defRPr>
            </a:lvl1pPr>
            <a:lvl2pPr marL="742950" indent="-285750" defTabSz="990600">
              <a:defRPr kumimoji="1" sz="2400">
                <a:solidFill>
                  <a:schemeClr val="tx1"/>
                </a:solidFill>
                <a:latin typeface="標楷體" charset="-120"/>
                <a:ea typeface="標楷體" charset="-120"/>
              </a:defRPr>
            </a:lvl2pPr>
            <a:lvl3pPr marL="1143000" indent="-228600" defTabSz="990600">
              <a:defRPr kumimoji="1" sz="2400">
                <a:solidFill>
                  <a:schemeClr val="tx1"/>
                </a:solidFill>
                <a:latin typeface="標楷體" charset="-120"/>
                <a:ea typeface="標楷體" charset="-120"/>
              </a:defRPr>
            </a:lvl3pPr>
            <a:lvl4pPr marL="1600200" indent="-228600" defTabSz="990600">
              <a:defRPr kumimoji="1" sz="2400">
                <a:solidFill>
                  <a:schemeClr val="tx1"/>
                </a:solidFill>
                <a:latin typeface="標楷體" charset="-120"/>
                <a:ea typeface="標楷體" charset="-120"/>
              </a:defRPr>
            </a:lvl4pPr>
            <a:lvl5pPr marL="2057400" indent="-228600" defTabSz="990600">
              <a:defRPr kumimoji="1" sz="2400">
                <a:solidFill>
                  <a:schemeClr val="tx1"/>
                </a:solidFill>
                <a:latin typeface="標楷體" charset="-120"/>
                <a:ea typeface="標楷體" charset="-120"/>
              </a:defRPr>
            </a:lvl5pPr>
            <a:lvl6pPr marL="2514600" indent="-228600" defTabSz="990600" fontAlgn="base">
              <a:spcBef>
                <a:spcPct val="0"/>
              </a:spcBef>
              <a:spcAft>
                <a:spcPct val="0"/>
              </a:spcAft>
              <a:defRPr kumimoji="1" sz="2400">
                <a:solidFill>
                  <a:schemeClr val="tx1"/>
                </a:solidFill>
                <a:latin typeface="標楷體" charset="-120"/>
                <a:ea typeface="標楷體" charset="-120"/>
              </a:defRPr>
            </a:lvl6pPr>
            <a:lvl7pPr marL="2971800" indent="-228600" defTabSz="990600" fontAlgn="base">
              <a:spcBef>
                <a:spcPct val="0"/>
              </a:spcBef>
              <a:spcAft>
                <a:spcPct val="0"/>
              </a:spcAft>
              <a:defRPr kumimoji="1" sz="2400">
                <a:solidFill>
                  <a:schemeClr val="tx1"/>
                </a:solidFill>
                <a:latin typeface="標楷體" charset="-120"/>
                <a:ea typeface="標楷體" charset="-120"/>
              </a:defRPr>
            </a:lvl7pPr>
            <a:lvl8pPr marL="3429000" indent="-228600" defTabSz="990600" fontAlgn="base">
              <a:spcBef>
                <a:spcPct val="0"/>
              </a:spcBef>
              <a:spcAft>
                <a:spcPct val="0"/>
              </a:spcAft>
              <a:defRPr kumimoji="1" sz="2400">
                <a:solidFill>
                  <a:schemeClr val="tx1"/>
                </a:solidFill>
                <a:latin typeface="標楷體" charset="-120"/>
                <a:ea typeface="標楷體" charset="-120"/>
              </a:defRPr>
            </a:lvl8pPr>
            <a:lvl9pPr marL="3886200" indent="-228600" defTabSz="990600" fontAlgn="base">
              <a:spcBef>
                <a:spcPct val="0"/>
              </a:spcBef>
              <a:spcAft>
                <a:spcPct val="0"/>
              </a:spcAft>
              <a:defRPr kumimoji="1" sz="2400">
                <a:solidFill>
                  <a:schemeClr val="tx1"/>
                </a:solidFill>
                <a:latin typeface="標楷體" charset="-120"/>
                <a:ea typeface="標楷體" charset="-120"/>
              </a:defRPr>
            </a:lvl9pPr>
          </a:lstStyle>
          <a:p>
            <a:fld id="{F17B0001-AB34-E446-A0A1-5E082A2C2F6C}" type="slidenum">
              <a:rPr kumimoji="0" lang="zh-TW" altLang="en-US" sz="1300">
                <a:solidFill>
                  <a:srgbClr val="000000"/>
                </a:solidFill>
                <a:latin typeface="Apple LiGothic Medium" charset="-120"/>
                <a:ea typeface="Apple LiGothic Medium" charset="-120"/>
              </a:rPr>
              <a:pPr/>
              <a:t>33</a:t>
            </a:fld>
            <a:endParaRPr kumimoji="0" lang="en-US" altLang="zh-TW" sz="1300">
              <a:solidFill>
                <a:srgbClr val="000000"/>
              </a:solidFill>
              <a:latin typeface="Apple LiGothic Medium" charset="-120"/>
              <a:ea typeface="Apple LiGothic Medium" charset="-120"/>
            </a:endParaRPr>
          </a:p>
        </p:txBody>
      </p:sp>
      <p:sp>
        <p:nvSpPr>
          <p:cNvPr id="46082" name="Rectangle 2"/>
          <p:cNvSpPr>
            <a:spLocks noGrp="1" noRot="1" noChangeAspect="1" noChangeArrowheads="1" noTextEdit="1"/>
          </p:cNvSpPr>
          <p:nvPr>
            <p:ph type="sldImg"/>
          </p:nvPr>
        </p:nvSpPr>
        <p:spPr>
          <a:xfrm>
            <a:off x="992188" y="768350"/>
            <a:ext cx="5114925" cy="3836988"/>
          </a:xfrm>
          <a:ln/>
        </p:spPr>
      </p:sp>
      <p:sp>
        <p:nvSpPr>
          <p:cNvPr id="460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zh-TW" altLang="en-US">
              <a:ea typeface="新細明體" charset="-120"/>
            </a:endParaRPr>
          </a:p>
        </p:txBody>
      </p:sp>
    </p:spTree>
    <p:extLst>
      <p:ext uri="{BB962C8B-B14F-4D97-AF65-F5344CB8AC3E}">
        <p14:creationId xmlns:p14="http://schemas.microsoft.com/office/powerpoint/2010/main" val="767541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6B38-6699-45BA-B402-CA162B69AC9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2360986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TextEdit="1"/>
          </p:cNvSpPr>
          <p:nvPr>
            <p:ph type="sldImg"/>
          </p:nvPr>
        </p:nvSpPr>
        <p:spPr bwMode="auto">
          <a:xfrm>
            <a:off x="990600" y="768350"/>
            <a:ext cx="5119688" cy="3838575"/>
          </a:xfrm>
          <a:noFill/>
          <a:ln>
            <a:solidFill>
              <a:srgbClr val="000000"/>
            </a:solidFill>
            <a:miter lim="800000"/>
            <a:headEnd/>
            <a:tailEnd/>
          </a:ln>
        </p:spPr>
      </p:sp>
      <p:sp>
        <p:nvSpPr>
          <p:cNvPr id="124931" name="Rectangle 3"/>
          <p:cNvSpPr>
            <a:spLocks noGrp="1"/>
          </p:cNvSpPr>
          <p:nvPr>
            <p:ph type="body" idx="1"/>
          </p:nvPr>
        </p:nvSpPr>
        <p:spPr bwMode="auto">
          <a:xfrm>
            <a:off x="947236" y="4861482"/>
            <a:ext cx="5204829" cy="4604841"/>
          </a:xfrm>
          <a:noFill/>
        </p:spPr>
        <p:txBody>
          <a:bodyPr/>
          <a:lstStyle/>
          <a:p>
            <a:endParaRPr lang="zh-TW" altLang="en-US"/>
          </a:p>
        </p:txBody>
      </p:sp>
    </p:spTree>
    <p:extLst>
      <p:ext uri="{BB962C8B-B14F-4D97-AF65-F5344CB8AC3E}">
        <p14:creationId xmlns:p14="http://schemas.microsoft.com/office/powerpoint/2010/main" val="9310489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kumimoji="1" sz="2400">
                <a:solidFill>
                  <a:schemeClr val="tx1"/>
                </a:solidFill>
                <a:latin typeface="標楷體" charset="-120"/>
                <a:ea typeface="標楷體" charset="-120"/>
              </a:defRPr>
            </a:lvl1pPr>
            <a:lvl2pPr marL="742950" indent="-285750" defTabSz="990600">
              <a:defRPr kumimoji="1" sz="2400">
                <a:solidFill>
                  <a:schemeClr val="tx1"/>
                </a:solidFill>
                <a:latin typeface="標楷體" charset="-120"/>
                <a:ea typeface="標楷體" charset="-120"/>
              </a:defRPr>
            </a:lvl2pPr>
            <a:lvl3pPr marL="1143000" indent="-228600" defTabSz="990600">
              <a:defRPr kumimoji="1" sz="2400">
                <a:solidFill>
                  <a:schemeClr val="tx1"/>
                </a:solidFill>
                <a:latin typeface="標楷體" charset="-120"/>
                <a:ea typeface="標楷體" charset="-120"/>
              </a:defRPr>
            </a:lvl3pPr>
            <a:lvl4pPr marL="1600200" indent="-228600" defTabSz="990600">
              <a:defRPr kumimoji="1" sz="2400">
                <a:solidFill>
                  <a:schemeClr val="tx1"/>
                </a:solidFill>
                <a:latin typeface="標楷體" charset="-120"/>
                <a:ea typeface="標楷體" charset="-120"/>
              </a:defRPr>
            </a:lvl4pPr>
            <a:lvl5pPr marL="2057400" indent="-228600" defTabSz="990600">
              <a:defRPr kumimoji="1" sz="2400">
                <a:solidFill>
                  <a:schemeClr val="tx1"/>
                </a:solidFill>
                <a:latin typeface="標楷體" charset="-120"/>
                <a:ea typeface="標楷體" charset="-120"/>
              </a:defRPr>
            </a:lvl5pPr>
            <a:lvl6pPr marL="2514600" indent="-228600" defTabSz="990600" fontAlgn="base">
              <a:spcBef>
                <a:spcPct val="0"/>
              </a:spcBef>
              <a:spcAft>
                <a:spcPct val="0"/>
              </a:spcAft>
              <a:defRPr kumimoji="1" sz="2400">
                <a:solidFill>
                  <a:schemeClr val="tx1"/>
                </a:solidFill>
                <a:latin typeface="標楷體" charset="-120"/>
                <a:ea typeface="標楷體" charset="-120"/>
              </a:defRPr>
            </a:lvl6pPr>
            <a:lvl7pPr marL="2971800" indent="-228600" defTabSz="990600" fontAlgn="base">
              <a:spcBef>
                <a:spcPct val="0"/>
              </a:spcBef>
              <a:spcAft>
                <a:spcPct val="0"/>
              </a:spcAft>
              <a:defRPr kumimoji="1" sz="2400">
                <a:solidFill>
                  <a:schemeClr val="tx1"/>
                </a:solidFill>
                <a:latin typeface="標楷體" charset="-120"/>
                <a:ea typeface="標楷體" charset="-120"/>
              </a:defRPr>
            </a:lvl7pPr>
            <a:lvl8pPr marL="3429000" indent="-228600" defTabSz="990600" fontAlgn="base">
              <a:spcBef>
                <a:spcPct val="0"/>
              </a:spcBef>
              <a:spcAft>
                <a:spcPct val="0"/>
              </a:spcAft>
              <a:defRPr kumimoji="1" sz="2400">
                <a:solidFill>
                  <a:schemeClr val="tx1"/>
                </a:solidFill>
                <a:latin typeface="標楷體" charset="-120"/>
                <a:ea typeface="標楷體" charset="-120"/>
              </a:defRPr>
            </a:lvl8pPr>
            <a:lvl9pPr marL="3886200" indent="-228600" defTabSz="990600" fontAlgn="base">
              <a:spcBef>
                <a:spcPct val="0"/>
              </a:spcBef>
              <a:spcAft>
                <a:spcPct val="0"/>
              </a:spcAft>
              <a:defRPr kumimoji="1" sz="2400">
                <a:solidFill>
                  <a:schemeClr val="tx1"/>
                </a:solidFill>
                <a:latin typeface="標楷體" charset="-120"/>
                <a:ea typeface="標楷體" charset="-120"/>
              </a:defRPr>
            </a:lvl9pPr>
          </a:lstStyle>
          <a:p>
            <a:fld id="{D08D0476-02C6-8D42-B109-DE9D3929087D}" type="slidenum">
              <a:rPr kumimoji="0" lang="zh-TW" altLang="en-US" sz="1300">
                <a:solidFill>
                  <a:srgbClr val="000000"/>
                </a:solidFill>
                <a:latin typeface="Apple LiGothic Medium" charset="-120"/>
                <a:ea typeface="Apple LiGothic Medium" charset="-120"/>
              </a:rPr>
              <a:pPr/>
              <a:t>35</a:t>
            </a:fld>
            <a:endParaRPr kumimoji="0" lang="en-US" altLang="zh-TW" sz="1300">
              <a:solidFill>
                <a:srgbClr val="000000"/>
              </a:solidFill>
              <a:latin typeface="Apple LiGothic Medium" charset="-120"/>
              <a:ea typeface="Apple LiGothic Medium" charset="-120"/>
            </a:endParaRPr>
          </a:p>
        </p:txBody>
      </p:sp>
      <p:sp>
        <p:nvSpPr>
          <p:cNvPr id="48130" name="Rectangle 2"/>
          <p:cNvSpPr>
            <a:spLocks noGrp="1" noRot="1" noChangeAspect="1" noChangeArrowheads="1" noTextEdit="1"/>
          </p:cNvSpPr>
          <p:nvPr>
            <p:ph type="sldImg"/>
          </p:nvPr>
        </p:nvSpPr>
        <p:spPr>
          <a:xfrm>
            <a:off x="992188" y="768350"/>
            <a:ext cx="5114925" cy="3836988"/>
          </a:xfrm>
          <a:ln/>
        </p:spPr>
      </p:sp>
      <p:sp>
        <p:nvSpPr>
          <p:cNvPr id="481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zh-TW" altLang="en-US">
              <a:ea typeface="新細明體" charset="-120"/>
            </a:endParaRPr>
          </a:p>
        </p:txBody>
      </p:sp>
    </p:spTree>
    <p:extLst>
      <p:ext uri="{BB962C8B-B14F-4D97-AF65-F5344CB8AC3E}">
        <p14:creationId xmlns:p14="http://schemas.microsoft.com/office/powerpoint/2010/main" val="4159811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kumimoji="1" sz="2400">
                <a:solidFill>
                  <a:schemeClr val="tx1"/>
                </a:solidFill>
                <a:latin typeface="標楷體" charset="-120"/>
                <a:ea typeface="標楷體" charset="-120"/>
              </a:defRPr>
            </a:lvl1pPr>
            <a:lvl2pPr marL="742950" indent="-285750" defTabSz="990600">
              <a:defRPr kumimoji="1" sz="2400">
                <a:solidFill>
                  <a:schemeClr val="tx1"/>
                </a:solidFill>
                <a:latin typeface="標楷體" charset="-120"/>
                <a:ea typeface="標楷體" charset="-120"/>
              </a:defRPr>
            </a:lvl2pPr>
            <a:lvl3pPr marL="1143000" indent="-228600" defTabSz="990600">
              <a:defRPr kumimoji="1" sz="2400">
                <a:solidFill>
                  <a:schemeClr val="tx1"/>
                </a:solidFill>
                <a:latin typeface="標楷體" charset="-120"/>
                <a:ea typeface="標楷體" charset="-120"/>
              </a:defRPr>
            </a:lvl3pPr>
            <a:lvl4pPr marL="1600200" indent="-228600" defTabSz="990600">
              <a:defRPr kumimoji="1" sz="2400">
                <a:solidFill>
                  <a:schemeClr val="tx1"/>
                </a:solidFill>
                <a:latin typeface="標楷體" charset="-120"/>
                <a:ea typeface="標楷體" charset="-120"/>
              </a:defRPr>
            </a:lvl4pPr>
            <a:lvl5pPr marL="2057400" indent="-228600" defTabSz="990600">
              <a:defRPr kumimoji="1" sz="2400">
                <a:solidFill>
                  <a:schemeClr val="tx1"/>
                </a:solidFill>
                <a:latin typeface="標楷體" charset="-120"/>
                <a:ea typeface="標楷體" charset="-120"/>
              </a:defRPr>
            </a:lvl5pPr>
            <a:lvl6pPr marL="2514600" indent="-228600" defTabSz="990600" fontAlgn="base">
              <a:spcBef>
                <a:spcPct val="0"/>
              </a:spcBef>
              <a:spcAft>
                <a:spcPct val="0"/>
              </a:spcAft>
              <a:defRPr kumimoji="1" sz="2400">
                <a:solidFill>
                  <a:schemeClr val="tx1"/>
                </a:solidFill>
                <a:latin typeface="標楷體" charset="-120"/>
                <a:ea typeface="標楷體" charset="-120"/>
              </a:defRPr>
            </a:lvl6pPr>
            <a:lvl7pPr marL="2971800" indent="-228600" defTabSz="990600" fontAlgn="base">
              <a:spcBef>
                <a:spcPct val="0"/>
              </a:spcBef>
              <a:spcAft>
                <a:spcPct val="0"/>
              </a:spcAft>
              <a:defRPr kumimoji="1" sz="2400">
                <a:solidFill>
                  <a:schemeClr val="tx1"/>
                </a:solidFill>
                <a:latin typeface="標楷體" charset="-120"/>
                <a:ea typeface="標楷體" charset="-120"/>
              </a:defRPr>
            </a:lvl7pPr>
            <a:lvl8pPr marL="3429000" indent="-228600" defTabSz="990600" fontAlgn="base">
              <a:spcBef>
                <a:spcPct val="0"/>
              </a:spcBef>
              <a:spcAft>
                <a:spcPct val="0"/>
              </a:spcAft>
              <a:defRPr kumimoji="1" sz="2400">
                <a:solidFill>
                  <a:schemeClr val="tx1"/>
                </a:solidFill>
                <a:latin typeface="標楷體" charset="-120"/>
                <a:ea typeface="標楷體" charset="-120"/>
              </a:defRPr>
            </a:lvl8pPr>
            <a:lvl9pPr marL="3886200" indent="-228600" defTabSz="990600" fontAlgn="base">
              <a:spcBef>
                <a:spcPct val="0"/>
              </a:spcBef>
              <a:spcAft>
                <a:spcPct val="0"/>
              </a:spcAft>
              <a:defRPr kumimoji="1" sz="2400">
                <a:solidFill>
                  <a:schemeClr val="tx1"/>
                </a:solidFill>
                <a:latin typeface="標楷體" charset="-120"/>
                <a:ea typeface="標楷體" charset="-120"/>
              </a:defRPr>
            </a:lvl9pPr>
          </a:lstStyle>
          <a:p>
            <a:fld id="{64555655-8A41-FF46-8A37-9A94A0411203}" type="slidenum">
              <a:rPr kumimoji="0" lang="zh-TW" altLang="en-US" sz="1300">
                <a:solidFill>
                  <a:prstClr val="black"/>
                </a:solidFill>
                <a:latin typeface="Apple LiGothic Medium" charset="-120"/>
                <a:ea typeface="Apple LiGothic Medium" charset="-120"/>
              </a:rPr>
              <a:pPr/>
              <a:t>36</a:t>
            </a:fld>
            <a:endParaRPr kumimoji="0" lang="en-US" altLang="zh-TW" sz="1300">
              <a:solidFill>
                <a:prstClr val="black"/>
              </a:solidFill>
              <a:latin typeface="Apple LiGothic Medium" charset="-120"/>
              <a:ea typeface="Apple LiGothic Medium" charset="-120"/>
            </a:endParaRPr>
          </a:p>
        </p:txBody>
      </p:sp>
      <p:sp>
        <p:nvSpPr>
          <p:cNvPr id="41986" name="Rectangle 2"/>
          <p:cNvSpPr>
            <a:spLocks noGrp="1" noRot="1" noChangeAspect="1" noChangeArrowheads="1" noTextEdit="1"/>
          </p:cNvSpPr>
          <p:nvPr>
            <p:ph type="sldImg"/>
          </p:nvPr>
        </p:nvSpPr>
        <p:spPr>
          <a:xfrm>
            <a:off x="992188" y="768350"/>
            <a:ext cx="5114925" cy="3836988"/>
          </a:xfrm>
          <a:ln/>
        </p:spPr>
      </p:sp>
      <p:sp>
        <p:nvSpPr>
          <p:cNvPr id="419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zh-TW" altLang="en-US">
              <a:ea typeface="新細明體" charset="-120"/>
            </a:endParaRPr>
          </a:p>
        </p:txBody>
      </p:sp>
    </p:spTree>
    <p:extLst>
      <p:ext uri="{BB962C8B-B14F-4D97-AF65-F5344CB8AC3E}">
        <p14:creationId xmlns:p14="http://schemas.microsoft.com/office/powerpoint/2010/main" val="814746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9DF1EC44-A7CD-464E-BDF5-1390F9DE05B8}" type="slidenum">
              <a:rPr lang="zh-TW" altLang="en-US" smtClean="0"/>
              <a:pPr/>
              <a:t>37</a:t>
            </a:fld>
            <a:endParaRPr lang="en-US" altLang="zh-TW"/>
          </a:p>
        </p:txBody>
      </p:sp>
      <p:sp>
        <p:nvSpPr>
          <p:cNvPr id="79875" name="Rectangle 2"/>
          <p:cNvSpPr>
            <a:spLocks noGrp="1" noRot="1" noChangeAspect="1" noChangeArrowheads="1" noTextEdit="1"/>
          </p:cNvSpPr>
          <p:nvPr>
            <p:ph type="sldImg"/>
          </p:nvPr>
        </p:nvSpPr>
        <p:spPr>
          <a:xfrm>
            <a:off x="917575" y="744538"/>
            <a:ext cx="4964113" cy="3722687"/>
          </a:xfrm>
          <a:ln/>
        </p:spPr>
      </p:sp>
      <p:sp>
        <p:nvSpPr>
          <p:cNvPr id="79876" name="Rectangle 3"/>
          <p:cNvSpPr>
            <a:spLocks noGrp="1" noChangeArrowheads="1"/>
          </p:cNvSpPr>
          <p:nvPr>
            <p:ph type="body" idx="1"/>
          </p:nvPr>
        </p:nvSpPr>
        <p:spPr>
          <a:noFill/>
          <a:ln/>
        </p:spPr>
        <p:txBody>
          <a:bodyPr/>
          <a:lstStyle/>
          <a:p>
            <a:endParaRPr lang="zh-TW" altLang="en-US">
              <a:latin typeface="Arial" charset="0"/>
            </a:endParaRPr>
          </a:p>
        </p:txBody>
      </p:sp>
    </p:spTree>
    <p:extLst>
      <p:ext uri="{BB962C8B-B14F-4D97-AF65-F5344CB8AC3E}">
        <p14:creationId xmlns:p14="http://schemas.microsoft.com/office/powerpoint/2010/main" val="1642553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FE37A-9271-1A5E-0755-398605BC0208}"/>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4FBFE0E-F991-8F3C-C555-C998AC5F27ED}"/>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98504E5D-2D3F-4828-EA35-9BF96953449B}"/>
              </a:ext>
            </a:extLst>
          </p:cNvPr>
          <p:cNvSpPr>
            <a:spLocks noGrp="1"/>
          </p:cNvSpPr>
          <p:nvPr>
            <p:ph type="body" idx="1"/>
          </p:nvPr>
        </p:nvSpPr>
        <p:spPr/>
        <p:txBody>
          <a:bodyPr/>
          <a:lstStyle/>
          <a:p>
            <a:endParaRPr kumimoji="1" lang="zh-TW" altLang="en-US" dirty="0"/>
          </a:p>
        </p:txBody>
      </p:sp>
      <p:sp>
        <p:nvSpPr>
          <p:cNvPr id="4" name="投影片編號版面配置區 3">
            <a:extLst>
              <a:ext uri="{FF2B5EF4-FFF2-40B4-BE49-F238E27FC236}">
                <a16:creationId xmlns:a16="http://schemas.microsoft.com/office/drawing/2014/main" id="{BA0B9255-E5E7-4FD2-9C31-1CF64267940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6B38-6699-45BA-B402-CA162B69AC9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3502565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6B38-6699-45BA-B402-CA162B69AC9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129791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a:extLst>
              <a:ext uri="{FF2B5EF4-FFF2-40B4-BE49-F238E27FC236}">
                <a16:creationId xmlns:a16="http://schemas.microsoft.com/office/drawing/2014/main" id="{D35FFCC3-1642-7067-BBC3-0FF92BCBD4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標楷體" panose="02010601000101010101" pitchFamily="2" charset="-120"/>
                <a:ea typeface="標楷體" panose="02010601000101010101" pitchFamily="2" charset="-120"/>
              </a:defRPr>
            </a:lvl1pPr>
            <a:lvl2pPr marL="742950" indent="-285750">
              <a:defRPr sz="2400">
                <a:solidFill>
                  <a:schemeClr val="tx1"/>
                </a:solidFill>
                <a:latin typeface="標楷體" panose="02010601000101010101" pitchFamily="2" charset="-120"/>
                <a:ea typeface="標楷體" panose="02010601000101010101" pitchFamily="2" charset="-120"/>
              </a:defRPr>
            </a:lvl2pPr>
            <a:lvl3pPr marL="1143000" indent="-228600">
              <a:defRPr sz="2400">
                <a:solidFill>
                  <a:schemeClr val="tx1"/>
                </a:solidFill>
                <a:latin typeface="標楷體" panose="02010601000101010101" pitchFamily="2" charset="-120"/>
                <a:ea typeface="標楷體" panose="02010601000101010101" pitchFamily="2" charset="-120"/>
              </a:defRPr>
            </a:lvl3pPr>
            <a:lvl4pPr marL="1600200" indent="-228600">
              <a:defRPr sz="2400">
                <a:solidFill>
                  <a:schemeClr val="tx1"/>
                </a:solidFill>
                <a:latin typeface="標楷體" panose="02010601000101010101" pitchFamily="2" charset="-120"/>
                <a:ea typeface="標楷體" panose="02010601000101010101" pitchFamily="2" charset="-120"/>
              </a:defRPr>
            </a:lvl4pPr>
            <a:lvl5pPr marL="2057400" indent="-228600">
              <a:defRPr sz="2400">
                <a:solidFill>
                  <a:schemeClr val="tx1"/>
                </a:solidFill>
                <a:latin typeface="標楷體" panose="02010601000101010101" pitchFamily="2" charset="-120"/>
                <a:ea typeface="標楷體" panose="02010601000101010101" pitchFamily="2" charset="-120"/>
              </a:defRPr>
            </a:lvl5pPr>
            <a:lvl6pPr marL="25146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6pPr>
            <a:lvl7pPr marL="29718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7pPr>
            <a:lvl8pPr marL="34290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8pPr>
            <a:lvl9pPr marL="38862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371C659-93E2-7146-9A55-2175544D891D}" type="slidenum">
              <a:rPr kumimoji="0" lang="zh-TW" altLang="en-US" sz="1200" b="0" i="0" u="none" strike="noStrike" kern="1200" cap="none" spc="0" normalizeH="0" baseline="0" noProof="0">
                <a:ln>
                  <a:noFill/>
                </a:ln>
                <a:solidFill>
                  <a:prstClr val="black"/>
                </a:solidFill>
                <a:effectLst/>
                <a:uLnTx/>
                <a:uFillTx/>
                <a:latin typeface="Apple LiGothic Medium" pitchFamily="2" charset="-120"/>
                <a:ea typeface="Apple LiGothic Medium" pitchFamily="2"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altLang="zh-TW" sz="1200" b="0" i="0" u="none" strike="noStrike" kern="1200" cap="none" spc="0" normalizeH="0" baseline="0" noProof="0">
              <a:ln>
                <a:noFill/>
              </a:ln>
              <a:solidFill>
                <a:prstClr val="black"/>
              </a:solidFill>
              <a:effectLst/>
              <a:uLnTx/>
              <a:uFillTx/>
              <a:latin typeface="Apple LiGothic Medium" pitchFamily="2" charset="-120"/>
              <a:ea typeface="Apple LiGothic Medium" pitchFamily="2" charset="-120"/>
              <a:cs typeface="+mn-cs"/>
            </a:endParaRPr>
          </a:p>
        </p:txBody>
      </p:sp>
      <p:sp>
        <p:nvSpPr>
          <p:cNvPr id="70658" name="Rectangle 2">
            <a:extLst>
              <a:ext uri="{FF2B5EF4-FFF2-40B4-BE49-F238E27FC236}">
                <a16:creationId xmlns:a16="http://schemas.microsoft.com/office/drawing/2014/main" id="{347E2F40-D7E5-44CE-420E-10055D4B06B0}"/>
              </a:ext>
            </a:extLst>
          </p:cNvPr>
          <p:cNvSpPr>
            <a:spLocks noGrp="1" noRot="1" noChangeAspect="1" noChangeArrowheads="1" noTextEdit="1"/>
          </p:cNvSpPr>
          <p:nvPr>
            <p:ph type="sldImg"/>
          </p:nvPr>
        </p:nvSpPr>
        <p:spPr>
          <a:xfrm>
            <a:off x="917575" y="744538"/>
            <a:ext cx="4964113" cy="3722687"/>
          </a:xfrm>
          <a:ln/>
        </p:spPr>
      </p:sp>
      <p:sp>
        <p:nvSpPr>
          <p:cNvPr id="70659" name="Rectangle 3">
            <a:extLst>
              <a:ext uri="{FF2B5EF4-FFF2-40B4-BE49-F238E27FC236}">
                <a16:creationId xmlns:a16="http://schemas.microsoft.com/office/drawing/2014/main" id="{5C18E8E9-941A-9E76-D6C8-11A28E860E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TW"/>
              <a:t>The third hour lecture,</a:t>
            </a:r>
          </a:p>
          <a:p>
            <a:r>
              <a:rPr lang="en-US" altLang="zh-TW"/>
              <a:t>From p25 to page 32 and more…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a:extLst>
              <a:ext uri="{FF2B5EF4-FFF2-40B4-BE49-F238E27FC236}">
                <a16:creationId xmlns:a16="http://schemas.microsoft.com/office/drawing/2014/main" id="{B0E05899-6FF5-E810-721B-2065B56BE7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標楷體" panose="02010601000101010101" pitchFamily="2" charset="-120"/>
                <a:ea typeface="標楷體" panose="02010601000101010101" pitchFamily="2" charset="-120"/>
              </a:defRPr>
            </a:lvl1pPr>
            <a:lvl2pPr marL="742950" indent="-285750">
              <a:defRPr sz="2400">
                <a:solidFill>
                  <a:schemeClr val="tx1"/>
                </a:solidFill>
                <a:latin typeface="標楷體" panose="02010601000101010101" pitchFamily="2" charset="-120"/>
                <a:ea typeface="標楷體" panose="02010601000101010101" pitchFamily="2" charset="-120"/>
              </a:defRPr>
            </a:lvl2pPr>
            <a:lvl3pPr marL="1143000" indent="-228600">
              <a:defRPr sz="2400">
                <a:solidFill>
                  <a:schemeClr val="tx1"/>
                </a:solidFill>
                <a:latin typeface="標楷體" panose="02010601000101010101" pitchFamily="2" charset="-120"/>
                <a:ea typeface="標楷體" panose="02010601000101010101" pitchFamily="2" charset="-120"/>
              </a:defRPr>
            </a:lvl3pPr>
            <a:lvl4pPr marL="1600200" indent="-228600">
              <a:defRPr sz="2400">
                <a:solidFill>
                  <a:schemeClr val="tx1"/>
                </a:solidFill>
                <a:latin typeface="標楷體" panose="02010601000101010101" pitchFamily="2" charset="-120"/>
                <a:ea typeface="標楷體" panose="02010601000101010101" pitchFamily="2" charset="-120"/>
              </a:defRPr>
            </a:lvl4pPr>
            <a:lvl5pPr marL="2057400" indent="-228600">
              <a:defRPr sz="2400">
                <a:solidFill>
                  <a:schemeClr val="tx1"/>
                </a:solidFill>
                <a:latin typeface="標楷體" panose="02010601000101010101" pitchFamily="2" charset="-120"/>
                <a:ea typeface="標楷體" panose="02010601000101010101" pitchFamily="2" charset="-120"/>
              </a:defRPr>
            </a:lvl5pPr>
            <a:lvl6pPr marL="25146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6pPr>
            <a:lvl7pPr marL="29718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7pPr>
            <a:lvl8pPr marL="34290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8pPr>
            <a:lvl9pPr marL="38862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D74C16-E3A8-7348-9FF3-5881D5586684}" type="slidenum">
              <a:rPr kumimoji="0" lang="zh-TW" altLang="en-US" sz="1200" b="0" i="0" u="none" strike="noStrike" kern="1200" cap="none" spc="0" normalizeH="0" baseline="0" noProof="0">
                <a:ln>
                  <a:noFill/>
                </a:ln>
                <a:solidFill>
                  <a:prstClr val="black"/>
                </a:solidFill>
                <a:effectLst/>
                <a:uLnTx/>
                <a:uFillTx/>
                <a:latin typeface="Apple LiGothic Medium" pitchFamily="2" charset="-120"/>
                <a:ea typeface="Apple LiGothic Medium" pitchFamily="2"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altLang="zh-TW" sz="1200" b="0" i="0" u="none" strike="noStrike" kern="1200" cap="none" spc="0" normalizeH="0" baseline="0" noProof="0">
              <a:ln>
                <a:noFill/>
              </a:ln>
              <a:solidFill>
                <a:prstClr val="black"/>
              </a:solidFill>
              <a:effectLst/>
              <a:uLnTx/>
              <a:uFillTx/>
              <a:latin typeface="Apple LiGothic Medium" pitchFamily="2" charset="-120"/>
              <a:ea typeface="Apple LiGothic Medium" pitchFamily="2" charset="-120"/>
              <a:cs typeface="+mn-cs"/>
            </a:endParaRPr>
          </a:p>
        </p:txBody>
      </p:sp>
      <p:sp>
        <p:nvSpPr>
          <p:cNvPr id="72706" name="Rectangle 2">
            <a:extLst>
              <a:ext uri="{FF2B5EF4-FFF2-40B4-BE49-F238E27FC236}">
                <a16:creationId xmlns:a16="http://schemas.microsoft.com/office/drawing/2014/main" id="{05C69E08-7295-C9A8-85AA-D1FBE854B1F1}"/>
              </a:ext>
            </a:extLst>
          </p:cNvPr>
          <p:cNvSpPr>
            <a:spLocks noGrp="1" noRot="1" noChangeAspect="1" noChangeArrowheads="1" noTextEdit="1"/>
          </p:cNvSpPr>
          <p:nvPr>
            <p:ph type="sldImg"/>
          </p:nvPr>
        </p:nvSpPr>
        <p:spPr>
          <a:xfrm>
            <a:off x="917575" y="744538"/>
            <a:ext cx="4964113" cy="3722687"/>
          </a:xfrm>
          <a:ln/>
        </p:spPr>
      </p:sp>
      <p:sp>
        <p:nvSpPr>
          <p:cNvPr id="72707" name="Rectangle 3">
            <a:extLst>
              <a:ext uri="{FF2B5EF4-FFF2-40B4-BE49-F238E27FC236}">
                <a16:creationId xmlns:a16="http://schemas.microsoft.com/office/drawing/2014/main" id="{76F53F0F-0979-32AC-697C-10335ED8A6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TW"/>
              <a:t>The third hour lecture,</a:t>
            </a:r>
          </a:p>
          <a:p>
            <a:r>
              <a:rPr lang="en-US" altLang="zh-TW"/>
              <a:t>From p25 to page 32 and more…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a:extLst>
              <a:ext uri="{FF2B5EF4-FFF2-40B4-BE49-F238E27FC236}">
                <a16:creationId xmlns:a16="http://schemas.microsoft.com/office/drawing/2014/main" id="{00576E91-F62E-3DAD-03B3-DFC7270844E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標楷體" panose="02010601000101010101" pitchFamily="2" charset="-120"/>
                <a:ea typeface="標楷體" panose="02010601000101010101" pitchFamily="2" charset="-120"/>
              </a:defRPr>
            </a:lvl1pPr>
            <a:lvl2pPr marL="742950" indent="-285750">
              <a:defRPr sz="2400">
                <a:solidFill>
                  <a:schemeClr val="tx1"/>
                </a:solidFill>
                <a:latin typeface="標楷體" panose="02010601000101010101" pitchFamily="2" charset="-120"/>
                <a:ea typeface="標楷體" panose="02010601000101010101" pitchFamily="2" charset="-120"/>
              </a:defRPr>
            </a:lvl2pPr>
            <a:lvl3pPr marL="1143000" indent="-228600">
              <a:defRPr sz="2400">
                <a:solidFill>
                  <a:schemeClr val="tx1"/>
                </a:solidFill>
                <a:latin typeface="標楷體" panose="02010601000101010101" pitchFamily="2" charset="-120"/>
                <a:ea typeface="標楷體" panose="02010601000101010101" pitchFamily="2" charset="-120"/>
              </a:defRPr>
            </a:lvl3pPr>
            <a:lvl4pPr marL="1600200" indent="-228600">
              <a:defRPr sz="2400">
                <a:solidFill>
                  <a:schemeClr val="tx1"/>
                </a:solidFill>
                <a:latin typeface="標楷體" panose="02010601000101010101" pitchFamily="2" charset="-120"/>
                <a:ea typeface="標楷體" panose="02010601000101010101" pitchFamily="2" charset="-120"/>
              </a:defRPr>
            </a:lvl4pPr>
            <a:lvl5pPr marL="2057400" indent="-228600">
              <a:defRPr sz="2400">
                <a:solidFill>
                  <a:schemeClr val="tx1"/>
                </a:solidFill>
                <a:latin typeface="標楷體" panose="02010601000101010101" pitchFamily="2" charset="-120"/>
                <a:ea typeface="標楷體" panose="02010601000101010101" pitchFamily="2" charset="-120"/>
              </a:defRPr>
            </a:lvl5pPr>
            <a:lvl6pPr marL="25146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6pPr>
            <a:lvl7pPr marL="29718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7pPr>
            <a:lvl8pPr marL="34290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8pPr>
            <a:lvl9pPr marL="3886200" indent="-228600" eaLnBrk="0" fontAlgn="base" hangingPunct="0">
              <a:spcBef>
                <a:spcPct val="0"/>
              </a:spcBef>
              <a:spcAft>
                <a:spcPct val="0"/>
              </a:spcAft>
              <a:defRPr sz="2400">
                <a:solidFill>
                  <a:schemeClr val="tx1"/>
                </a:solidFill>
                <a:latin typeface="標楷體" panose="02010601000101010101" pitchFamily="2" charset="-120"/>
                <a:ea typeface="標楷體" panose="02010601000101010101" pitchFamily="2" charset="-12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727EA8C-9EC9-604F-B8B4-592D8C5C36CA}" type="slidenum">
              <a:rPr kumimoji="0" lang="zh-TW" altLang="en-US" sz="1200" b="0" i="0" u="none" strike="noStrike" kern="1200" cap="none" spc="0" normalizeH="0" baseline="0" noProof="0">
                <a:ln>
                  <a:noFill/>
                </a:ln>
                <a:solidFill>
                  <a:prstClr val="black"/>
                </a:solidFill>
                <a:effectLst/>
                <a:uLnTx/>
                <a:uFillTx/>
                <a:latin typeface="Apple LiGothic Medium" pitchFamily="2" charset="-120"/>
                <a:ea typeface="Apple LiGothic Medium" pitchFamily="2"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zh-TW" sz="1200" b="0" i="0" u="none" strike="noStrike" kern="1200" cap="none" spc="0" normalizeH="0" baseline="0" noProof="0">
              <a:ln>
                <a:noFill/>
              </a:ln>
              <a:solidFill>
                <a:prstClr val="black"/>
              </a:solidFill>
              <a:effectLst/>
              <a:uLnTx/>
              <a:uFillTx/>
              <a:latin typeface="Apple LiGothic Medium" pitchFamily="2" charset="-120"/>
              <a:ea typeface="Apple LiGothic Medium" pitchFamily="2" charset="-120"/>
              <a:cs typeface="+mn-cs"/>
            </a:endParaRPr>
          </a:p>
        </p:txBody>
      </p:sp>
      <p:sp>
        <p:nvSpPr>
          <p:cNvPr id="68610" name="Rectangle 2">
            <a:extLst>
              <a:ext uri="{FF2B5EF4-FFF2-40B4-BE49-F238E27FC236}">
                <a16:creationId xmlns:a16="http://schemas.microsoft.com/office/drawing/2014/main" id="{A27DF484-4133-D030-E53F-FE375E4072E1}"/>
              </a:ext>
            </a:extLst>
          </p:cNvPr>
          <p:cNvSpPr>
            <a:spLocks noGrp="1" noRot="1" noChangeAspect="1" noChangeArrowheads="1" noTextEdit="1"/>
          </p:cNvSpPr>
          <p:nvPr>
            <p:ph type="sldImg"/>
          </p:nvPr>
        </p:nvSpPr>
        <p:spPr>
          <a:xfrm>
            <a:off x="917575" y="744538"/>
            <a:ext cx="4964113" cy="3722687"/>
          </a:xfrm>
          <a:ln/>
        </p:spPr>
      </p:sp>
      <p:sp>
        <p:nvSpPr>
          <p:cNvPr id="68611" name="Rectangle 3">
            <a:extLst>
              <a:ext uri="{FF2B5EF4-FFF2-40B4-BE49-F238E27FC236}">
                <a16:creationId xmlns:a16="http://schemas.microsoft.com/office/drawing/2014/main" id="{0DEA7EB3-137C-FFA0-4279-D8F2C55641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6B38-6699-45BA-B402-CA162B69AC9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1146446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6B38-6699-45BA-B402-CA162B69AC90}" type="slidenum">
              <a:rPr kumimoji="0" lang="zh-TW" altLang="en-US" sz="1200" b="0" i="0" u="none" strike="noStrike" kern="1200" cap="none" spc="0" normalizeH="0" baseline="0" noProof="0" smtClean="0">
                <a:ln>
                  <a:noFill/>
                </a:ln>
                <a:solidFill>
                  <a:prstClr val="black"/>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TW" altLang="en-US" sz="12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21118556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Pr>
        <a:solidFill>
          <a:schemeClr val="bg1"/>
        </a:solidFill>
        <a:effectLst/>
      </p:bgPr>
    </p:bg>
    <p:spTree>
      <p:nvGrpSpPr>
        <p:cNvPr id="1" name=""/>
        <p:cNvGrpSpPr/>
        <p:nvPr/>
      </p:nvGrpSpPr>
      <p:grpSpPr>
        <a:xfrm>
          <a:off x="0" y="0"/>
          <a:ext cx="0" cy="0"/>
          <a:chOff x="0" y="0"/>
          <a:chExt cx="0" cy="0"/>
        </a:xfrm>
      </p:grpSpPr>
      <p:grpSp>
        <p:nvGrpSpPr>
          <p:cNvPr id="46250" name="Group 170"/>
          <p:cNvGrpSpPr>
            <a:grpSpLocks/>
          </p:cNvGrpSpPr>
          <p:nvPr/>
        </p:nvGrpSpPr>
        <p:grpSpPr bwMode="auto">
          <a:xfrm>
            <a:off x="0" y="-19050"/>
            <a:ext cx="9144000" cy="6877050"/>
            <a:chOff x="0" y="-12"/>
            <a:chExt cx="5760" cy="4332"/>
          </a:xfrm>
        </p:grpSpPr>
        <p:sp>
          <p:nvSpPr>
            <p:cNvPr id="46243" name="Rectangle 163"/>
            <p:cNvSpPr>
              <a:spLocks noChangeArrowheads="1"/>
            </p:cNvSpPr>
            <p:nvPr/>
          </p:nvSpPr>
          <p:spPr bwMode="hidden">
            <a:xfrm>
              <a:off x="1104" y="1008"/>
              <a:ext cx="4656" cy="3312"/>
            </a:xfrm>
            <a:prstGeom prst="rect">
              <a:avLst/>
            </a:prstGeom>
            <a:gradFill rotWithShape="0">
              <a:gsLst>
                <a:gs pos="0">
                  <a:schemeClr val="bg2"/>
                </a:gs>
                <a:gs pos="5000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grpSp>
          <p:nvGrpSpPr>
            <p:cNvPr id="46246" name="Group 166"/>
            <p:cNvGrpSpPr>
              <a:grpSpLocks/>
            </p:cNvGrpSpPr>
            <p:nvPr userDrawn="1"/>
          </p:nvGrpSpPr>
          <p:grpSpPr bwMode="auto">
            <a:xfrm>
              <a:off x="0" y="-12"/>
              <a:ext cx="5760" cy="1045"/>
              <a:chOff x="0" y="-9"/>
              <a:chExt cx="5760" cy="1045"/>
            </a:xfrm>
          </p:grpSpPr>
          <p:sp>
            <p:nvSpPr>
              <p:cNvPr id="46087" name="Freeform 7"/>
              <p:cNvSpPr>
                <a:spLocks/>
              </p:cNvSpPr>
              <p:nvPr/>
            </p:nvSpPr>
            <p:spPr bwMode="ltGray">
              <a:xfrm>
                <a:off x="0" y="4"/>
                <a:ext cx="5760" cy="1032"/>
              </a:xfrm>
              <a:custGeom>
                <a:avLst/>
                <a:gdLst>
                  <a:gd name="T0" fmla="*/ 4848 w 4848"/>
                  <a:gd name="T1" fmla="*/ 432 h 432"/>
                  <a:gd name="T2" fmla="*/ 0 w 4848"/>
                  <a:gd name="T3" fmla="*/ 432 h 432"/>
                  <a:gd name="T4" fmla="*/ 0 w 4848"/>
                  <a:gd name="T5" fmla="*/ 0 h 432"/>
                  <a:gd name="T6" fmla="*/ 4848 w 4848"/>
                  <a:gd name="T7" fmla="*/ 0 h 432"/>
                  <a:gd name="T8" fmla="*/ 4848 w 4848"/>
                  <a:gd name="T9" fmla="*/ 432 h 432"/>
                </a:gdLst>
                <a:ahLst/>
                <a:cxnLst>
                  <a:cxn ang="0">
                    <a:pos x="T0" y="T1"/>
                  </a:cxn>
                  <a:cxn ang="0">
                    <a:pos x="T2" y="T3"/>
                  </a:cxn>
                  <a:cxn ang="0">
                    <a:pos x="T4" y="T5"/>
                  </a:cxn>
                  <a:cxn ang="0">
                    <a:pos x="T6" y="T7"/>
                  </a:cxn>
                  <a:cxn ang="0">
                    <a:pos x="T8" y="T9"/>
                  </a:cxn>
                </a:cxnLst>
                <a:rect l="0" t="0" r="r" b="b"/>
                <a:pathLst>
                  <a:path w="4848" h="432">
                    <a:moveTo>
                      <a:pt x="4848" y="432"/>
                    </a:moveTo>
                    <a:lnTo>
                      <a:pt x="0" y="432"/>
                    </a:lnTo>
                    <a:lnTo>
                      <a:pt x="0" y="0"/>
                    </a:lnTo>
                    <a:lnTo>
                      <a:pt x="4848" y="0"/>
                    </a:lnTo>
                    <a:lnTo>
                      <a:pt x="4848" y="432"/>
                    </a:lnTo>
                    <a:close/>
                  </a:path>
                </a:pathLst>
              </a:custGeom>
              <a:solidFill>
                <a:schemeClr val="hlink"/>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grpSp>
            <p:nvGrpSpPr>
              <p:cNvPr id="46245" name="Group 165"/>
              <p:cNvGrpSpPr>
                <a:grpSpLocks/>
              </p:cNvGrpSpPr>
              <p:nvPr userDrawn="1"/>
            </p:nvGrpSpPr>
            <p:grpSpPr bwMode="auto">
              <a:xfrm>
                <a:off x="333" y="-9"/>
                <a:ext cx="5176" cy="1044"/>
                <a:chOff x="333" y="-9"/>
                <a:chExt cx="5176" cy="1044"/>
              </a:xfrm>
            </p:grpSpPr>
            <p:sp>
              <p:nvSpPr>
                <p:cNvPr id="46090" name="Freeform 10"/>
                <p:cNvSpPr>
                  <a:spLocks/>
                </p:cNvSpPr>
                <p:nvPr/>
              </p:nvSpPr>
              <p:spPr bwMode="ltGray">
                <a:xfrm>
                  <a:off x="3230" y="949"/>
                  <a:ext cx="17" cy="20"/>
                </a:xfrm>
                <a:custGeom>
                  <a:avLst/>
                  <a:gdLst>
                    <a:gd name="T0" fmla="*/ 5 w 15"/>
                    <a:gd name="T1" fmla="*/ 11 h 23"/>
                    <a:gd name="T2" fmla="*/ 15 w 15"/>
                    <a:gd name="T3" fmla="*/ 5 h 23"/>
                    <a:gd name="T4" fmla="*/ 13 w 15"/>
                    <a:gd name="T5" fmla="*/ 17 h 23"/>
                    <a:gd name="T6" fmla="*/ 5 w 15"/>
                    <a:gd name="T7" fmla="*/ 11 h 23"/>
                  </a:gdLst>
                  <a:ahLst/>
                  <a:cxnLst>
                    <a:cxn ang="0">
                      <a:pos x="T0" y="T1"/>
                    </a:cxn>
                    <a:cxn ang="0">
                      <a:pos x="T2" y="T3"/>
                    </a:cxn>
                    <a:cxn ang="0">
                      <a:pos x="T4" y="T5"/>
                    </a:cxn>
                    <a:cxn ang="0">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091" name="Freeform 11"/>
                <p:cNvSpPr>
                  <a:spLocks/>
                </p:cNvSpPr>
                <p:nvPr/>
              </p:nvSpPr>
              <p:spPr bwMode="ltGray">
                <a:xfrm>
                  <a:off x="3406" y="1015"/>
                  <a:ext cx="21" cy="20"/>
                </a:xfrm>
                <a:custGeom>
                  <a:avLst/>
                  <a:gdLst>
                    <a:gd name="T0" fmla="*/ 3 w 20"/>
                    <a:gd name="T1" fmla="*/ 13 h 23"/>
                    <a:gd name="T2" fmla="*/ 11 w 20"/>
                    <a:gd name="T3" fmla="*/ 3 h 23"/>
                    <a:gd name="T4" fmla="*/ 7 w 20"/>
                    <a:gd name="T5" fmla="*/ 19 h 23"/>
                    <a:gd name="T6" fmla="*/ 3 w 20"/>
                    <a:gd name="T7" fmla="*/ 13 h 23"/>
                  </a:gdLst>
                  <a:ahLst/>
                  <a:cxnLst>
                    <a:cxn ang="0">
                      <a:pos x="T0" y="T1"/>
                    </a:cxn>
                    <a:cxn ang="0">
                      <a:pos x="T2" y="T3"/>
                    </a:cxn>
                    <a:cxn ang="0">
                      <a:pos x="T4" y="T5"/>
                    </a:cxn>
                    <a:cxn ang="0">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092" name="Freeform 12"/>
                <p:cNvSpPr>
                  <a:spLocks/>
                </p:cNvSpPr>
                <p:nvPr/>
              </p:nvSpPr>
              <p:spPr bwMode="ltGray">
                <a:xfrm>
                  <a:off x="2909" y="908"/>
                  <a:ext cx="31" cy="34"/>
                </a:xfrm>
                <a:custGeom>
                  <a:avLst/>
                  <a:gdLst>
                    <a:gd name="T0" fmla="*/ 16 w 30"/>
                    <a:gd name="T1" fmla="*/ 33 h 42"/>
                    <a:gd name="T2" fmla="*/ 8 w 30"/>
                    <a:gd name="T3" fmla="*/ 21 h 42"/>
                    <a:gd name="T4" fmla="*/ 0 w 30"/>
                    <a:gd name="T5" fmla="*/ 9 h 42"/>
                    <a:gd name="T6" fmla="*/ 16 w 30"/>
                    <a:gd name="T7" fmla="*/ 3 h 42"/>
                    <a:gd name="T8" fmla="*/ 30 w 30"/>
                    <a:gd name="T9" fmla="*/ 23 h 42"/>
                    <a:gd name="T10" fmla="*/ 28 w 30"/>
                    <a:gd name="T11" fmla="*/ 31 h 42"/>
                    <a:gd name="T12" fmla="*/ 16 w 30"/>
                    <a:gd name="T13" fmla="*/ 33 h 42"/>
                  </a:gdLst>
                  <a:ahLst/>
                  <a:cxnLst>
                    <a:cxn ang="0">
                      <a:pos x="T0" y="T1"/>
                    </a:cxn>
                    <a:cxn ang="0">
                      <a:pos x="T2" y="T3"/>
                    </a:cxn>
                    <a:cxn ang="0">
                      <a:pos x="T4" y="T5"/>
                    </a:cxn>
                    <a:cxn ang="0">
                      <a:pos x="T6" y="T7"/>
                    </a:cxn>
                    <a:cxn ang="0">
                      <a:pos x="T8" y="T9"/>
                    </a:cxn>
                    <a:cxn ang="0">
                      <a:pos x="T10" y="T11"/>
                    </a:cxn>
                    <a:cxn ang="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093" name="Freeform 13"/>
                <p:cNvSpPr>
                  <a:spLocks/>
                </p:cNvSpPr>
                <p:nvPr/>
              </p:nvSpPr>
              <p:spPr bwMode="ltGray">
                <a:xfrm>
                  <a:off x="2551" y="940"/>
                  <a:ext cx="25" cy="12"/>
                </a:xfrm>
                <a:custGeom>
                  <a:avLst/>
                  <a:gdLst>
                    <a:gd name="T0" fmla="*/ 15 w 25"/>
                    <a:gd name="T1" fmla="*/ 16 h 16"/>
                    <a:gd name="T2" fmla="*/ 3 w 25"/>
                    <a:gd name="T3" fmla="*/ 8 h 16"/>
                    <a:gd name="T4" fmla="*/ 15 w 25"/>
                    <a:gd name="T5" fmla="*/ 0 h 16"/>
                    <a:gd name="T6" fmla="*/ 15 w 25"/>
                    <a:gd name="T7" fmla="*/ 16 h 16"/>
                  </a:gdLst>
                  <a:ahLst/>
                  <a:cxnLst>
                    <a:cxn ang="0">
                      <a:pos x="T0" y="T1"/>
                    </a:cxn>
                    <a:cxn ang="0">
                      <a:pos x="T2" y="T3"/>
                    </a:cxn>
                    <a:cxn ang="0">
                      <a:pos x="T4" y="T5"/>
                    </a:cxn>
                    <a:cxn ang="0">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094" name="Freeform 14"/>
                <p:cNvSpPr>
                  <a:spLocks/>
                </p:cNvSpPr>
                <p:nvPr/>
              </p:nvSpPr>
              <p:spPr bwMode="ltGray">
                <a:xfrm>
                  <a:off x="2443" y="954"/>
                  <a:ext cx="65" cy="39"/>
                </a:xfrm>
                <a:custGeom>
                  <a:avLst/>
                  <a:gdLst>
                    <a:gd name="T0" fmla="*/ 14 w 65"/>
                    <a:gd name="T1" fmla="*/ 24 h 46"/>
                    <a:gd name="T2" fmla="*/ 30 w 65"/>
                    <a:gd name="T3" fmla="*/ 4 h 46"/>
                    <a:gd name="T4" fmla="*/ 42 w 65"/>
                    <a:gd name="T5" fmla="*/ 0 h 46"/>
                    <a:gd name="T6" fmla="*/ 58 w 65"/>
                    <a:gd name="T7" fmla="*/ 12 h 46"/>
                    <a:gd name="T8" fmla="*/ 32 w 65"/>
                    <a:gd name="T9" fmla="*/ 26 h 46"/>
                    <a:gd name="T10" fmla="*/ 12 w 65"/>
                    <a:gd name="T11" fmla="*/ 46 h 46"/>
                    <a:gd name="T12" fmla="*/ 8 w 65"/>
                    <a:gd name="T13" fmla="*/ 20 h 46"/>
                    <a:gd name="T14" fmla="*/ 12 w 65"/>
                    <a:gd name="T15" fmla="*/ 14 h 46"/>
                    <a:gd name="T16" fmla="*/ 14 w 65"/>
                    <a:gd name="T17"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095" name="Freeform 15"/>
                <p:cNvSpPr>
                  <a:spLocks/>
                </p:cNvSpPr>
                <p:nvPr/>
              </p:nvSpPr>
              <p:spPr bwMode="ltGray">
                <a:xfrm>
                  <a:off x="2375" y="952"/>
                  <a:ext cx="68" cy="39"/>
                </a:xfrm>
                <a:custGeom>
                  <a:avLst/>
                  <a:gdLst>
                    <a:gd name="T0" fmla="*/ 0 w 69"/>
                    <a:gd name="T1" fmla="*/ 31 h 47"/>
                    <a:gd name="T2" fmla="*/ 18 w 69"/>
                    <a:gd name="T3" fmla="*/ 25 h 47"/>
                    <a:gd name="T4" fmla="*/ 52 w 69"/>
                    <a:gd name="T5" fmla="*/ 1 h 47"/>
                    <a:gd name="T6" fmla="*/ 64 w 69"/>
                    <a:gd name="T7" fmla="*/ 3 h 47"/>
                    <a:gd name="T8" fmla="*/ 50 w 69"/>
                    <a:gd name="T9" fmla="*/ 19 h 47"/>
                    <a:gd name="T10" fmla="*/ 28 w 69"/>
                    <a:gd name="T11" fmla="*/ 33 h 47"/>
                    <a:gd name="T12" fmla="*/ 22 w 69"/>
                    <a:gd name="T13" fmla="*/ 47 h 47"/>
                    <a:gd name="T14" fmla="*/ 16 w 69"/>
                    <a:gd name="T15" fmla="*/ 45 h 47"/>
                    <a:gd name="T16" fmla="*/ 12 w 69"/>
                    <a:gd name="T17" fmla="*/ 39 h 47"/>
                    <a:gd name="T18" fmla="*/ 0 w 69"/>
                    <a:gd name="T19" fmla="*/ 35 h 47"/>
                    <a:gd name="T20" fmla="*/ 0 w 69"/>
                    <a:gd name="T21" fmla="*/ 3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096" name="Freeform 16"/>
                <p:cNvSpPr>
                  <a:spLocks/>
                </p:cNvSpPr>
                <p:nvPr/>
              </p:nvSpPr>
              <p:spPr bwMode="ltGray">
                <a:xfrm>
                  <a:off x="2007" y="739"/>
                  <a:ext cx="354" cy="228"/>
                </a:xfrm>
                <a:custGeom>
                  <a:avLst/>
                  <a:gdLst>
                    <a:gd name="T0" fmla="*/ 10 w 355"/>
                    <a:gd name="T1" fmla="*/ 4 h 277"/>
                    <a:gd name="T2" fmla="*/ 36 w 355"/>
                    <a:gd name="T3" fmla="*/ 18 h 277"/>
                    <a:gd name="T4" fmla="*/ 46 w 355"/>
                    <a:gd name="T5" fmla="*/ 30 h 277"/>
                    <a:gd name="T6" fmla="*/ 76 w 355"/>
                    <a:gd name="T7" fmla="*/ 52 h 277"/>
                    <a:gd name="T8" fmla="*/ 92 w 355"/>
                    <a:gd name="T9" fmla="*/ 66 h 277"/>
                    <a:gd name="T10" fmla="*/ 122 w 355"/>
                    <a:gd name="T11" fmla="*/ 98 h 277"/>
                    <a:gd name="T12" fmla="*/ 136 w 355"/>
                    <a:gd name="T13" fmla="*/ 128 h 277"/>
                    <a:gd name="T14" fmla="*/ 148 w 355"/>
                    <a:gd name="T15" fmla="*/ 132 h 277"/>
                    <a:gd name="T16" fmla="*/ 154 w 355"/>
                    <a:gd name="T17" fmla="*/ 150 h 277"/>
                    <a:gd name="T18" fmla="*/ 176 w 355"/>
                    <a:gd name="T19" fmla="*/ 152 h 277"/>
                    <a:gd name="T20" fmla="*/ 170 w 355"/>
                    <a:gd name="T21" fmla="*/ 196 h 277"/>
                    <a:gd name="T22" fmla="*/ 180 w 355"/>
                    <a:gd name="T23" fmla="*/ 224 h 277"/>
                    <a:gd name="T24" fmla="*/ 198 w 355"/>
                    <a:gd name="T25" fmla="*/ 232 h 277"/>
                    <a:gd name="T26" fmla="*/ 216 w 355"/>
                    <a:gd name="T27" fmla="*/ 234 h 277"/>
                    <a:gd name="T28" fmla="*/ 236 w 355"/>
                    <a:gd name="T29" fmla="*/ 242 h 277"/>
                    <a:gd name="T30" fmla="*/ 254 w 355"/>
                    <a:gd name="T31" fmla="*/ 236 h 277"/>
                    <a:gd name="T32" fmla="*/ 272 w 355"/>
                    <a:gd name="T33" fmla="*/ 248 h 277"/>
                    <a:gd name="T34" fmla="*/ 296 w 355"/>
                    <a:gd name="T35" fmla="*/ 256 h 277"/>
                    <a:gd name="T36" fmla="*/ 314 w 355"/>
                    <a:gd name="T37" fmla="*/ 264 h 277"/>
                    <a:gd name="T38" fmla="*/ 352 w 355"/>
                    <a:gd name="T39" fmla="*/ 266 h 277"/>
                    <a:gd name="T40" fmla="*/ 342 w 355"/>
                    <a:gd name="T41" fmla="*/ 274 h 277"/>
                    <a:gd name="T42" fmla="*/ 322 w 355"/>
                    <a:gd name="T43" fmla="*/ 272 h 277"/>
                    <a:gd name="T44" fmla="*/ 300 w 355"/>
                    <a:gd name="T45" fmla="*/ 270 h 277"/>
                    <a:gd name="T46" fmla="*/ 288 w 355"/>
                    <a:gd name="T47" fmla="*/ 266 h 277"/>
                    <a:gd name="T48" fmla="*/ 252 w 355"/>
                    <a:gd name="T49" fmla="*/ 264 h 277"/>
                    <a:gd name="T50" fmla="*/ 234 w 355"/>
                    <a:gd name="T51" fmla="*/ 260 h 277"/>
                    <a:gd name="T52" fmla="*/ 172 w 355"/>
                    <a:gd name="T53" fmla="*/ 242 h 277"/>
                    <a:gd name="T54" fmla="*/ 160 w 355"/>
                    <a:gd name="T55" fmla="*/ 216 h 277"/>
                    <a:gd name="T56" fmla="*/ 126 w 355"/>
                    <a:gd name="T57" fmla="*/ 200 h 277"/>
                    <a:gd name="T58" fmla="*/ 108 w 355"/>
                    <a:gd name="T59" fmla="*/ 186 h 277"/>
                    <a:gd name="T60" fmla="*/ 94 w 355"/>
                    <a:gd name="T61" fmla="*/ 158 h 277"/>
                    <a:gd name="T62" fmla="*/ 68 w 355"/>
                    <a:gd name="T63" fmla="*/ 108 h 277"/>
                    <a:gd name="T64" fmla="*/ 64 w 355"/>
                    <a:gd name="T65" fmla="*/ 102 h 277"/>
                    <a:gd name="T66" fmla="*/ 58 w 355"/>
                    <a:gd name="T67" fmla="*/ 100 h 277"/>
                    <a:gd name="T68" fmla="*/ 54 w 355"/>
                    <a:gd name="T69" fmla="*/ 88 h 277"/>
                    <a:gd name="T70" fmla="*/ 38 w 355"/>
                    <a:gd name="T71" fmla="*/ 58 h 277"/>
                    <a:gd name="T72" fmla="*/ 20 w 355"/>
                    <a:gd name="T73" fmla="*/ 40 h 277"/>
                    <a:gd name="T74" fmla="*/ 4 w 355"/>
                    <a:gd name="T75" fmla="*/ 22 h 277"/>
                    <a:gd name="T76" fmla="*/ 10 w 355"/>
                    <a:gd name="T77" fmla="*/ 2 h 277"/>
                    <a:gd name="T78" fmla="*/ 10 w 355"/>
                    <a:gd name="T79" fmla="*/ 4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097" name="Freeform 17"/>
                <p:cNvSpPr>
                  <a:spLocks/>
                </p:cNvSpPr>
                <p:nvPr/>
              </p:nvSpPr>
              <p:spPr bwMode="ltGray">
                <a:xfrm>
                  <a:off x="2222" y="724"/>
                  <a:ext cx="157" cy="167"/>
                </a:xfrm>
                <a:custGeom>
                  <a:avLst/>
                  <a:gdLst>
                    <a:gd name="T0" fmla="*/ 54 w 156"/>
                    <a:gd name="T1" fmla="*/ 66 h 206"/>
                    <a:gd name="T2" fmla="*/ 66 w 156"/>
                    <a:gd name="T3" fmla="*/ 58 h 206"/>
                    <a:gd name="T4" fmla="*/ 68 w 156"/>
                    <a:gd name="T5" fmla="*/ 52 h 206"/>
                    <a:gd name="T6" fmla="*/ 80 w 156"/>
                    <a:gd name="T7" fmla="*/ 44 h 206"/>
                    <a:gd name="T8" fmla="*/ 106 w 156"/>
                    <a:gd name="T9" fmla="*/ 22 h 206"/>
                    <a:gd name="T10" fmla="*/ 112 w 156"/>
                    <a:gd name="T11" fmla="*/ 4 h 206"/>
                    <a:gd name="T12" fmla="*/ 124 w 156"/>
                    <a:gd name="T13" fmla="*/ 0 h 206"/>
                    <a:gd name="T14" fmla="*/ 150 w 156"/>
                    <a:gd name="T15" fmla="*/ 28 h 206"/>
                    <a:gd name="T16" fmla="*/ 146 w 156"/>
                    <a:gd name="T17" fmla="*/ 44 h 206"/>
                    <a:gd name="T18" fmla="*/ 126 w 156"/>
                    <a:gd name="T19" fmla="*/ 64 h 206"/>
                    <a:gd name="T20" fmla="*/ 132 w 156"/>
                    <a:gd name="T21" fmla="*/ 94 h 206"/>
                    <a:gd name="T22" fmla="*/ 142 w 156"/>
                    <a:gd name="T23" fmla="*/ 110 h 206"/>
                    <a:gd name="T24" fmla="*/ 146 w 156"/>
                    <a:gd name="T25" fmla="*/ 128 h 206"/>
                    <a:gd name="T26" fmla="*/ 128 w 156"/>
                    <a:gd name="T27" fmla="*/ 128 h 206"/>
                    <a:gd name="T28" fmla="*/ 116 w 156"/>
                    <a:gd name="T29" fmla="*/ 146 h 206"/>
                    <a:gd name="T30" fmla="*/ 104 w 156"/>
                    <a:gd name="T31" fmla="*/ 156 h 206"/>
                    <a:gd name="T32" fmla="*/ 100 w 156"/>
                    <a:gd name="T33" fmla="*/ 198 h 206"/>
                    <a:gd name="T34" fmla="*/ 88 w 156"/>
                    <a:gd name="T35" fmla="*/ 202 h 206"/>
                    <a:gd name="T36" fmla="*/ 82 w 156"/>
                    <a:gd name="T37" fmla="*/ 206 h 206"/>
                    <a:gd name="T38" fmla="*/ 76 w 156"/>
                    <a:gd name="T39" fmla="*/ 202 h 206"/>
                    <a:gd name="T40" fmla="*/ 72 w 156"/>
                    <a:gd name="T41" fmla="*/ 190 h 206"/>
                    <a:gd name="T42" fmla="*/ 60 w 156"/>
                    <a:gd name="T43" fmla="*/ 186 h 206"/>
                    <a:gd name="T44" fmla="*/ 42 w 156"/>
                    <a:gd name="T45" fmla="*/ 194 h 206"/>
                    <a:gd name="T46" fmla="*/ 28 w 156"/>
                    <a:gd name="T47" fmla="*/ 186 h 206"/>
                    <a:gd name="T48" fmla="*/ 10 w 156"/>
                    <a:gd name="T49" fmla="*/ 148 h 206"/>
                    <a:gd name="T50" fmla="*/ 4 w 156"/>
                    <a:gd name="T51" fmla="*/ 130 h 206"/>
                    <a:gd name="T52" fmla="*/ 0 w 156"/>
                    <a:gd name="T53" fmla="*/ 118 h 206"/>
                    <a:gd name="T54" fmla="*/ 20 w 156"/>
                    <a:gd name="T55" fmla="*/ 96 h 206"/>
                    <a:gd name="T56" fmla="*/ 32 w 156"/>
                    <a:gd name="T57" fmla="*/ 104 h 206"/>
                    <a:gd name="T58" fmla="*/ 34 w 156"/>
                    <a:gd name="T59" fmla="*/ 80 h 206"/>
                    <a:gd name="T60" fmla="*/ 52 w 156"/>
                    <a:gd name="T61" fmla="*/ 70 h 206"/>
                    <a:gd name="T62" fmla="*/ 54 w 156"/>
                    <a:gd name="T63" fmla="*/ 6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098" name="Freeform 18"/>
                <p:cNvSpPr>
                  <a:spLocks/>
                </p:cNvSpPr>
                <p:nvPr/>
              </p:nvSpPr>
              <p:spPr bwMode="ltGray">
                <a:xfrm>
                  <a:off x="2375" y="800"/>
                  <a:ext cx="110" cy="32"/>
                </a:xfrm>
                <a:custGeom>
                  <a:avLst/>
                  <a:gdLst>
                    <a:gd name="T0" fmla="*/ 4 w 109"/>
                    <a:gd name="T1" fmla="*/ 32 h 38"/>
                    <a:gd name="T2" fmla="*/ 18 w 109"/>
                    <a:gd name="T3" fmla="*/ 10 h 38"/>
                    <a:gd name="T4" fmla="*/ 46 w 109"/>
                    <a:gd name="T5" fmla="*/ 20 h 38"/>
                    <a:gd name="T6" fmla="*/ 72 w 109"/>
                    <a:gd name="T7" fmla="*/ 14 h 38"/>
                    <a:gd name="T8" fmla="*/ 90 w 109"/>
                    <a:gd name="T9" fmla="*/ 0 h 38"/>
                    <a:gd name="T10" fmla="*/ 76 w 109"/>
                    <a:gd name="T11" fmla="*/ 26 h 38"/>
                    <a:gd name="T12" fmla="*/ 60 w 109"/>
                    <a:gd name="T13" fmla="*/ 38 h 38"/>
                    <a:gd name="T14" fmla="*/ 42 w 109"/>
                    <a:gd name="T15" fmla="*/ 32 h 38"/>
                    <a:gd name="T16" fmla="*/ 14 w 109"/>
                    <a:gd name="T17" fmla="*/ 30 h 38"/>
                    <a:gd name="T18" fmla="*/ 4 w 109"/>
                    <a:gd name="T19" fmla="*/ 3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099" name="Freeform 19"/>
                <p:cNvSpPr>
                  <a:spLocks/>
                </p:cNvSpPr>
                <p:nvPr/>
              </p:nvSpPr>
              <p:spPr bwMode="ltGray">
                <a:xfrm>
                  <a:off x="2370" y="839"/>
                  <a:ext cx="75" cy="84"/>
                </a:xfrm>
                <a:custGeom>
                  <a:avLst/>
                  <a:gdLst>
                    <a:gd name="T0" fmla="*/ 8 w 76"/>
                    <a:gd name="T1" fmla="*/ 18 h 104"/>
                    <a:gd name="T2" fmla="*/ 18 w 76"/>
                    <a:gd name="T3" fmla="*/ 0 h 104"/>
                    <a:gd name="T4" fmla="*/ 34 w 76"/>
                    <a:gd name="T5" fmla="*/ 18 h 104"/>
                    <a:gd name="T6" fmla="*/ 62 w 76"/>
                    <a:gd name="T7" fmla="*/ 4 h 104"/>
                    <a:gd name="T8" fmla="*/ 46 w 76"/>
                    <a:gd name="T9" fmla="*/ 34 h 104"/>
                    <a:gd name="T10" fmla="*/ 54 w 76"/>
                    <a:gd name="T11" fmla="*/ 48 h 104"/>
                    <a:gd name="T12" fmla="*/ 58 w 76"/>
                    <a:gd name="T13" fmla="*/ 60 h 104"/>
                    <a:gd name="T14" fmla="*/ 46 w 76"/>
                    <a:gd name="T15" fmla="*/ 74 h 104"/>
                    <a:gd name="T16" fmla="*/ 34 w 76"/>
                    <a:gd name="T17" fmla="*/ 60 h 104"/>
                    <a:gd name="T18" fmla="*/ 22 w 76"/>
                    <a:gd name="T19" fmla="*/ 48 h 104"/>
                    <a:gd name="T20" fmla="*/ 28 w 76"/>
                    <a:gd name="T21" fmla="*/ 68 h 104"/>
                    <a:gd name="T22" fmla="*/ 30 w 76"/>
                    <a:gd name="T23" fmla="*/ 74 h 104"/>
                    <a:gd name="T24" fmla="*/ 20 w 76"/>
                    <a:gd name="T25" fmla="*/ 104 h 104"/>
                    <a:gd name="T26" fmla="*/ 12 w 76"/>
                    <a:gd name="T27" fmla="*/ 102 h 104"/>
                    <a:gd name="T28" fmla="*/ 8 w 76"/>
                    <a:gd name="T29" fmla="*/ 90 h 104"/>
                    <a:gd name="T30" fmla="*/ 0 w 76"/>
                    <a:gd name="T31" fmla="*/ 54 h 104"/>
                    <a:gd name="T32" fmla="*/ 2 w 76"/>
                    <a:gd name="T33" fmla="*/ 30 h 104"/>
                    <a:gd name="T34" fmla="*/ 8 w 76"/>
                    <a:gd name="T35" fmla="*/ 18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00" name="Freeform 20"/>
                <p:cNvSpPr>
                  <a:spLocks/>
                </p:cNvSpPr>
                <p:nvPr/>
              </p:nvSpPr>
              <p:spPr bwMode="ltGray">
                <a:xfrm>
                  <a:off x="2497" y="793"/>
                  <a:ext cx="37" cy="49"/>
                </a:xfrm>
                <a:custGeom>
                  <a:avLst/>
                  <a:gdLst>
                    <a:gd name="T0" fmla="*/ 3 w 37"/>
                    <a:gd name="T1" fmla="*/ 28 h 61"/>
                    <a:gd name="T2" fmla="*/ 13 w 37"/>
                    <a:gd name="T3" fmla="*/ 0 h 61"/>
                    <a:gd name="T4" fmla="*/ 15 w 37"/>
                    <a:gd name="T5" fmla="*/ 28 h 61"/>
                    <a:gd name="T6" fmla="*/ 37 w 37"/>
                    <a:gd name="T7" fmla="*/ 38 h 61"/>
                    <a:gd name="T8" fmla="*/ 19 w 37"/>
                    <a:gd name="T9" fmla="*/ 44 h 61"/>
                    <a:gd name="T10" fmla="*/ 5 w 37"/>
                    <a:gd name="T11" fmla="*/ 58 h 61"/>
                    <a:gd name="T12" fmla="*/ 1 w 37"/>
                    <a:gd name="T13" fmla="*/ 34 h 61"/>
                    <a:gd name="T14" fmla="*/ 3 w 37"/>
                    <a:gd name="T15" fmla="*/ 28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01" name="Freeform 21"/>
                <p:cNvSpPr>
                  <a:spLocks/>
                </p:cNvSpPr>
                <p:nvPr/>
              </p:nvSpPr>
              <p:spPr bwMode="ltGray">
                <a:xfrm>
                  <a:off x="2506" y="869"/>
                  <a:ext cx="47" cy="24"/>
                </a:xfrm>
                <a:custGeom>
                  <a:avLst/>
                  <a:gdLst>
                    <a:gd name="T0" fmla="*/ 7 w 49"/>
                    <a:gd name="T1" fmla="*/ 0 h 29"/>
                    <a:gd name="T2" fmla="*/ 29 w 49"/>
                    <a:gd name="T3" fmla="*/ 0 h 29"/>
                    <a:gd name="T4" fmla="*/ 49 w 49"/>
                    <a:gd name="T5" fmla="*/ 16 h 29"/>
                    <a:gd name="T6" fmla="*/ 35 w 49"/>
                    <a:gd name="T7" fmla="*/ 14 h 29"/>
                    <a:gd name="T8" fmla="*/ 3 w 49"/>
                    <a:gd name="T9" fmla="*/ 16 h 29"/>
                    <a:gd name="T10" fmla="*/ 7 w 49"/>
                    <a:gd name="T11" fmla="*/ 0 h 29"/>
                  </a:gdLst>
                  <a:ahLst/>
                  <a:cxnLst>
                    <a:cxn ang="0">
                      <a:pos x="T0" y="T1"/>
                    </a:cxn>
                    <a:cxn ang="0">
                      <a:pos x="T2" y="T3"/>
                    </a:cxn>
                    <a:cxn ang="0">
                      <a:pos x="T4" y="T5"/>
                    </a:cxn>
                    <a:cxn ang="0">
                      <a:pos x="T6" y="T7"/>
                    </a:cxn>
                    <a:cxn ang="0">
                      <a:pos x="T8" y="T9"/>
                    </a:cxn>
                    <a:cxn ang="0">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02" name="Freeform 22"/>
                <p:cNvSpPr>
                  <a:spLocks/>
                </p:cNvSpPr>
                <p:nvPr/>
              </p:nvSpPr>
              <p:spPr bwMode="ltGray">
                <a:xfrm>
                  <a:off x="2555" y="832"/>
                  <a:ext cx="61" cy="42"/>
                </a:xfrm>
                <a:custGeom>
                  <a:avLst/>
                  <a:gdLst>
                    <a:gd name="T0" fmla="*/ 21 w 61"/>
                    <a:gd name="T1" fmla="*/ 38 h 48"/>
                    <a:gd name="T2" fmla="*/ 15 w 61"/>
                    <a:gd name="T3" fmla="*/ 26 h 48"/>
                    <a:gd name="T4" fmla="*/ 3 w 61"/>
                    <a:gd name="T5" fmla="*/ 22 h 48"/>
                    <a:gd name="T6" fmla="*/ 13 w 61"/>
                    <a:gd name="T7" fmla="*/ 8 h 48"/>
                    <a:gd name="T8" fmla="*/ 25 w 61"/>
                    <a:gd name="T9" fmla="*/ 0 h 48"/>
                    <a:gd name="T10" fmla="*/ 49 w 61"/>
                    <a:gd name="T11" fmla="*/ 10 h 48"/>
                    <a:gd name="T12" fmla="*/ 53 w 61"/>
                    <a:gd name="T13" fmla="*/ 20 h 48"/>
                    <a:gd name="T14" fmla="*/ 61 w 61"/>
                    <a:gd name="T15" fmla="*/ 32 h 48"/>
                    <a:gd name="T16" fmla="*/ 41 w 61"/>
                    <a:gd name="T17" fmla="*/ 38 h 48"/>
                    <a:gd name="T18" fmla="*/ 23 w 61"/>
                    <a:gd name="T19" fmla="*/ 44 h 48"/>
                    <a:gd name="T20" fmla="*/ 21 w 61"/>
                    <a:gd name="T21"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03" name="Freeform 23"/>
                <p:cNvSpPr>
                  <a:spLocks/>
                </p:cNvSpPr>
                <p:nvPr/>
              </p:nvSpPr>
              <p:spPr bwMode="ltGray">
                <a:xfrm>
                  <a:off x="2572" y="852"/>
                  <a:ext cx="286" cy="149"/>
                </a:xfrm>
                <a:custGeom>
                  <a:avLst/>
                  <a:gdLst>
                    <a:gd name="T0" fmla="*/ 46 w 286"/>
                    <a:gd name="T1" fmla="*/ 28 h 182"/>
                    <a:gd name="T2" fmla="*/ 36 w 286"/>
                    <a:gd name="T3" fmla="*/ 14 h 182"/>
                    <a:gd name="T4" fmla="*/ 26 w 286"/>
                    <a:gd name="T5" fmla="*/ 30 h 182"/>
                    <a:gd name="T6" fmla="*/ 0 w 286"/>
                    <a:gd name="T7" fmla="*/ 24 h 182"/>
                    <a:gd name="T8" fmla="*/ 10 w 286"/>
                    <a:gd name="T9" fmla="*/ 42 h 182"/>
                    <a:gd name="T10" fmla="*/ 16 w 286"/>
                    <a:gd name="T11" fmla="*/ 62 h 182"/>
                    <a:gd name="T12" fmla="*/ 24 w 286"/>
                    <a:gd name="T13" fmla="*/ 48 h 182"/>
                    <a:gd name="T14" fmla="*/ 30 w 286"/>
                    <a:gd name="T15" fmla="*/ 44 h 182"/>
                    <a:gd name="T16" fmla="*/ 48 w 286"/>
                    <a:gd name="T17" fmla="*/ 56 h 182"/>
                    <a:gd name="T18" fmla="*/ 70 w 286"/>
                    <a:gd name="T19" fmla="*/ 62 h 182"/>
                    <a:gd name="T20" fmla="*/ 88 w 286"/>
                    <a:gd name="T21" fmla="*/ 72 h 182"/>
                    <a:gd name="T22" fmla="*/ 106 w 286"/>
                    <a:gd name="T23" fmla="*/ 102 h 182"/>
                    <a:gd name="T24" fmla="*/ 104 w 286"/>
                    <a:gd name="T25" fmla="*/ 122 h 182"/>
                    <a:gd name="T26" fmla="*/ 98 w 286"/>
                    <a:gd name="T27" fmla="*/ 134 h 182"/>
                    <a:gd name="T28" fmla="*/ 122 w 286"/>
                    <a:gd name="T29" fmla="*/ 128 h 182"/>
                    <a:gd name="T30" fmla="*/ 140 w 286"/>
                    <a:gd name="T31" fmla="*/ 140 h 182"/>
                    <a:gd name="T32" fmla="*/ 168 w 286"/>
                    <a:gd name="T33" fmla="*/ 148 h 182"/>
                    <a:gd name="T34" fmla="*/ 174 w 286"/>
                    <a:gd name="T35" fmla="*/ 146 h 182"/>
                    <a:gd name="T36" fmla="*/ 168 w 286"/>
                    <a:gd name="T37" fmla="*/ 134 h 182"/>
                    <a:gd name="T38" fmla="*/ 178 w 286"/>
                    <a:gd name="T39" fmla="*/ 136 h 182"/>
                    <a:gd name="T40" fmla="*/ 186 w 286"/>
                    <a:gd name="T41" fmla="*/ 118 h 182"/>
                    <a:gd name="T42" fmla="*/ 202 w 286"/>
                    <a:gd name="T43" fmla="*/ 122 h 182"/>
                    <a:gd name="T44" fmla="*/ 214 w 286"/>
                    <a:gd name="T45" fmla="*/ 130 h 182"/>
                    <a:gd name="T46" fmla="*/ 244 w 286"/>
                    <a:gd name="T47" fmla="*/ 168 h 182"/>
                    <a:gd name="T48" fmla="*/ 262 w 286"/>
                    <a:gd name="T49" fmla="*/ 178 h 182"/>
                    <a:gd name="T50" fmla="*/ 284 w 286"/>
                    <a:gd name="T51" fmla="*/ 170 h 182"/>
                    <a:gd name="T52" fmla="*/ 268 w 286"/>
                    <a:gd name="T53" fmla="*/ 160 h 182"/>
                    <a:gd name="T54" fmla="*/ 256 w 286"/>
                    <a:gd name="T55" fmla="*/ 138 h 182"/>
                    <a:gd name="T56" fmla="*/ 250 w 286"/>
                    <a:gd name="T57" fmla="*/ 132 h 182"/>
                    <a:gd name="T58" fmla="*/ 248 w 286"/>
                    <a:gd name="T59" fmla="*/ 122 h 182"/>
                    <a:gd name="T60" fmla="*/ 236 w 286"/>
                    <a:gd name="T61" fmla="*/ 116 h 182"/>
                    <a:gd name="T62" fmla="*/ 240 w 286"/>
                    <a:gd name="T63" fmla="*/ 96 h 182"/>
                    <a:gd name="T64" fmla="*/ 220 w 286"/>
                    <a:gd name="T65" fmla="*/ 86 h 182"/>
                    <a:gd name="T66" fmla="*/ 210 w 286"/>
                    <a:gd name="T67" fmla="*/ 70 h 182"/>
                    <a:gd name="T68" fmla="*/ 190 w 286"/>
                    <a:gd name="T69" fmla="*/ 54 h 182"/>
                    <a:gd name="T70" fmla="*/ 168 w 286"/>
                    <a:gd name="T71" fmla="*/ 38 h 182"/>
                    <a:gd name="T72" fmla="*/ 156 w 286"/>
                    <a:gd name="T73" fmla="*/ 34 h 182"/>
                    <a:gd name="T74" fmla="*/ 120 w 286"/>
                    <a:gd name="T75" fmla="*/ 16 h 182"/>
                    <a:gd name="T76" fmla="*/ 102 w 286"/>
                    <a:gd name="T77" fmla="*/ 4 h 182"/>
                    <a:gd name="T78" fmla="*/ 96 w 286"/>
                    <a:gd name="T79" fmla="*/ 0 h 182"/>
                    <a:gd name="T80" fmla="*/ 70 w 286"/>
                    <a:gd name="T81" fmla="*/ 10 h 182"/>
                    <a:gd name="T82" fmla="*/ 56 w 286"/>
                    <a:gd name="T83" fmla="*/ 32 h 182"/>
                    <a:gd name="T84" fmla="*/ 46 w 286"/>
                    <a:gd name="T85" fmla="*/ 2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04" name="Freeform 24"/>
                <p:cNvSpPr>
                  <a:spLocks/>
                </p:cNvSpPr>
                <p:nvPr/>
              </p:nvSpPr>
              <p:spPr bwMode="ltGray">
                <a:xfrm>
                  <a:off x="2820" y="866"/>
                  <a:ext cx="78" cy="64"/>
                </a:xfrm>
                <a:custGeom>
                  <a:avLst/>
                  <a:gdLst>
                    <a:gd name="T0" fmla="*/ 1 w 78"/>
                    <a:gd name="T1" fmla="*/ 58 h 78"/>
                    <a:gd name="T2" fmla="*/ 27 w 78"/>
                    <a:gd name="T3" fmla="*/ 60 h 78"/>
                    <a:gd name="T4" fmla="*/ 45 w 78"/>
                    <a:gd name="T5" fmla="*/ 48 h 78"/>
                    <a:gd name="T6" fmla="*/ 57 w 78"/>
                    <a:gd name="T7" fmla="*/ 30 h 78"/>
                    <a:gd name="T8" fmla="*/ 43 w 78"/>
                    <a:gd name="T9" fmla="*/ 14 h 78"/>
                    <a:gd name="T10" fmla="*/ 43 w 78"/>
                    <a:gd name="T11" fmla="*/ 4 h 78"/>
                    <a:gd name="T12" fmla="*/ 71 w 78"/>
                    <a:gd name="T13" fmla="*/ 26 h 78"/>
                    <a:gd name="T14" fmla="*/ 67 w 78"/>
                    <a:gd name="T15" fmla="*/ 54 h 78"/>
                    <a:gd name="T16" fmla="*/ 33 w 78"/>
                    <a:gd name="T17" fmla="*/ 78 h 78"/>
                    <a:gd name="T18" fmla="*/ 9 w 78"/>
                    <a:gd name="T19" fmla="*/ 66 h 78"/>
                    <a:gd name="T20" fmla="*/ 3 w 78"/>
                    <a:gd name="T21" fmla="*/ 62 h 78"/>
                    <a:gd name="T22" fmla="*/ 1 w 78"/>
                    <a:gd name="T23" fmla="*/ 5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05" name="Freeform 25"/>
                <p:cNvSpPr>
                  <a:spLocks/>
                </p:cNvSpPr>
                <p:nvPr/>
              </p:nvSpPr>
              <p:spPr bwMode="ltGray">
                <a:xfrm>
                  <a:off x="2984" y="732"/>
                  <a:ext cx="19" cy="14"/>
                </a:xfrm>
                <a:custGeom>
                  <a:avLst/>
                  <a:gdLst>
                    <a:gd name="T0" fmla="*/ 3 w 17"/>
                    <a:gd name="T1" fmla="*/ 4 h 18"/>
                    <a:gd name="T2" fmla="*/ 3 w 17"/>
                    <a:gd name="T3" fmla="*/ 14 h 18"/>
                    <a:gd name="T4" fmla="*/ 3 w 17"/>
                    <a:gd name="T5" fmla="*/ 4 h 18"/>
                  </a:gdLst>
                  <a:ahLst/>
                  <a:cxnLst>
                    <a:cxn ang="0">
                      <a:pos x="T0" y="T1"/>
                    </a:cxn>
                    <a:cxn ang="0">
                      <a:pos x="T2" y="T3"/>
                    </a:cxn>
                    <a:cxn ang="0">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06" name="Freeform 26"/>
                <p:cNvSpPr>
                  <a:spLocks/>
                </p:cNvSpPr>
                <p:nvPr/>
              </p:nvSpPr>
              <p:spPr bwMode="ltGray">
                <a:xfrm>
                  <a:off x="3083" y="830"/>
                  <a:ext cx="26" cy="19"/>
                </a:xfrm>
                <a:custGeom>
                  <a:avLst/>
                  <a:gdLst>
                    <a:gd name="T0" fmla="*/ 8 w 26"/>
                    <a:gd name="T1" fmla="*/ 14 h 22"/>
                    <a:gd name="T2" fmla="*/ 14 w 26"/>
                    <a:gd name="T3" fmla="*/ 0 h 22"/>
                    <a:gd name="T4" fmla="*/ 14 w 26"/>
                    <a:gd name="T5" fmla="*/ 22 h 22"/>
                    <a:gd name="T6" fmla="*/ 8 w 26"/>
                    <a:gd name="T7" fmla="*/ 14 h 22"/>
                  </a:gdLst>
                  <a:ahLst/>
                  <a:cxnLst>
                    <a:cxn ang="0">
                      <a:pos x="T0" y="T1"/>
                    </a:cxn>
                    <a:cxn ang="0">
                      <a:pos x="T2" y="T3"/>
                    </a:cxn>
                    <a:cxn ang="0">
                      <a:pos x="T4" y="T5"/>
                    </a:cxn>
                    <a:cxn ang="0">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07" name="Freeform 27"/>
                <p:cNvSpPr>
                  <a:spLocks/>
                </p:cNvSpPr>
                <p:nvPr/>
              </p:nvSpPr>
              <p:spPr bwMode="ltGray">
                <a:xfrm>
                  <a:off x="2766" y="610"/>
                  <a:ext cx="19" cy="12"/>
                </a:xfrm>
                <a:custGeom>
                  <a:avLst/>
                  <a:gdLst>
                    <a:gd name="T0" fmla="*/ 7 w 20"/>
                    <a:gd name="T1" fmla="*/ 12 h 15"/>
                    <a:gd name="T2" fmla="*/ 17 w 20"/>
                    <a:gd name="T3" fmla="*/ 2 h 15"/>
                    <a:gd name="T4" fmla="*/ 9 w 20"/>
                    <a:gd name="T5" fmla="*/ 12 h 15"/>
                    <a:gd name="T6" fmla="*/ 7 w 20"/>
                    <a:gd name="T7" fmla="*/ 12 h 15"/>
                  </a:gdLst>
                  <a:ahLst/>
                  <a:cxnLst>
                    <a:cxn ang="0">
                      <a:pos x="T0" y="T1"/>
                    </a:cxn>
                    <a:cxn ang="0">
                      <a:pos x="T2" y="T3"/>
                    </a:cxn>
                    <a:cxn ang="0">
                      <a:pos x="T4" y="T5"/>
                    </a:cxn>
                    <a:cxn ang="0">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08" name="Freeform 28"/>
                <p:cNvSpPr>
                  <a:spLocks/>
                </p:cNvSpPr>
                <p:nvPr/>
              </p:nvSpPr>
              <p:spPr bwMode="ltGray">
                <a:xfrm>
                  <a:off x="2600" y="712"/>
                  <a:ext cx="19" cy="12"/>
                </a:xfrm>
                <a:custGeom>
                  <a:avLst/>
                  <a:gdLst>
                    <a:gd name="T0" fmla="*/ 7 w 20"/>
                    <a:gd name="T1" fmla="*/ 12 h 15"/>
                    <a:gd name="T2" fmla="*/ 15 w 20"/>
                    <a:gd name="T3" fmla="*/ 2 h 15"/>
                    <a:gd name="T4" fmla="*/ 15 w 20"/>
                    <a:gd name="T5" fmla="*/ 14 h 15"/>
                    <a:gd name="T6" fmla="*/ 7 w 20"/>
                    <a:gd name="T7" fmla="*/ 12 h 15"/>
                  </a:gdLst>
                  <a:ahLst/>
                  <a:cxnLst>
                    <a:cxn ang="0">
                      <a:pos x="T0" y="T1"/>
                    </a:cxn>
                    <a:cxn ang="0">
                      <a:pos x="T2" y="T3"/>
                    </a:cxn>
                    <a:cxn ang="0">
                      <a:pos x="T4" y="T5"/>
                    </a:cxn>
                    <a:cxn ang="0">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09" name="Freeform 29"/>
                <p:cNvSpPr>
                  <a:spLocks/>
                </p:cNvSpPr>
                <p:nvPr/>
              </p:nvSpPr>
              <p:spPr bwMode="ltGray">
                <a:xfrm>
                  <a:off x="2417" y="680"/>
                  <a:ext cx="80" cy="66"/>
                </a:xfrm>
                <a:custGeom>
                  <a:avLst/>
                  <a:gdLst>
                    <a:gd name="T0" fmla="*/ 0 w 80"/>
                    <a:gd name="T1" fmla="*/ 50 h 80"/>
                    <a:gd name="T2" fmla="*/ 14 w 80"/>
                    <a:gd name="T3" fmla="*/ 24 h 80"/>
                    <a:gd name="T4" fmla="*/ 26 w 80"/>
                    <a:gd name="T5" fmla="*/ 20 h 80"/>
                    <a:gd name="T6" fmla="*/ 48 w 80"/>
                    <a:gd name="T7" fmla="*/ 18 h 80"/>
                    <a:gd name="T8" fmla="*/ 58 w 80"/>
                    <a:gd name="T9" fmla="*/ 0 h 80"/>
                    <a:gd name="T10" fmla="*/ 80 w 80"/>
                    <a:gd name="T11" fmla="*/ 40 h 80"/>
                    <a:gd name="T12" fmla="*/ 70 w 80"/>
                    <a:gd name="T13" fmla="*/ 56 h 80"/>
                    <a:gd name="T14" fmla="*/ 54 w 80"/>
                    <a:gd name="T15" fmla="*/ 62 h 80"/>
                    <a:gd name="T16" fmla="*/ 48 w 80"/>
                    <a:gd name="T17" fmla="*/ 80 h 80"/>
                    <a:gd name="T18" fmla="*/ 32 w 80"/>
                    <a:gd name="T19" fmla="*/ 68 h 80"/>
                    <a:gd name="T20" fmla="*/ 38 w 80"/>
                    <a:gd name="T21" fmla="*/ 52 h 80"/>
                    <a:gd name="T22" fmla="*/ 30 w 80"/>
                    <a:gd name="T23" fmla="*/ 28 h 80"/>
                    <a:gd name="T24" fmla="*/ 20 w 80"/>
                    <a:gd name="T25" fmla="*/ 48 h 80"/>
                    <a:gd name="T26" fmla="*/ 8 w 80"/>
                    <a:gd name="T27" fmla="*/ 56 h 80"/>
                    <a:gd name="T28" fmla="*/ 0 w 80"/>
                    <a:gd name="T29" fmla="*/ 5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10" name="Freeform 30"/>
                <p:cNvSpPr>
                  <a:spLocks/>
                </p:cNvSpPr>
                <p:nvPr/>
              </p:nvSpPr>
              <p:spPr bwMode="ltGray">
                <a:xfrm>
                  <a:off x="2391" y="541"/>
                  <a:ext cx="94" cy="142"/>
                </a:xfrm>
                <a:custGeom>
                  <a:avLst/>
                  <a:gdLst>
                    <a:gd name="T0" fmla="*/ 14 w 94"/>
                    <a:gd name="T1" fmla="*/ 96 h 174"/>
                    <a:gd name="T2" fmla="*/ 26 w 94"/>
                    <a:gd name="T3" fmla="*/ 128 h 174"/>
                    <a:gd name="T4" fmla="*/ 32 w 94"/>
                    <a:gd name="T5" fmla="*/ 108 h 174"/>
                    <a:gd name="T6" fmla="*/ 52 w 94"/>
                    <a:gd name="T7" fmla="*/ 100 h 174"/>
                    <a:gd name="T8" fmla="*/ 46 w 94"/>
                    <a:gd name="T9" fmla="*/ 124 h 174"/>
                    <a:gd name="T10" fmla="*/ 66 w 94"/>
                    <a:gd name="T11" fmla="*/ 126 h 174"/>
                    <a:gd name="T12" fmla="*/ 76 w 94"/>
                    <a:gd name="T13" fmla="*/ 142 h 174"/>
                    <a:gd name="T14" fmla="*/ 58 w 94"/>
                    <a:gd name="T15" fmla="*/ 148 h 174"/>
                    <a:gd name="T16" fmla="*/ 74 w 94"/>
                    <a:gd name="T17" fmla="*/ 174 h 174"/>
                    <a:gd name="T18" fmla="*/ 84 w 94"/>
                    <a:gd name="T19" fmla="*/ 154 h 174"/>
                    <a:gd name="T20" fmla="*/ 82 w 94"/>
                    <a:gd name="T21" fmla="*/ 112 h 174"/>
                    <a:gd name="T22" fmla="*/ 60 w 94"/>
                    <a:gd name="T23" fmla="*/ 106 h 174"/>
                    <a:gd name="T24" fmla="*/ 50 w 94"/>
                    <a:gd name="T25" fmla="*/ 82 h 174"/>
                    <a:gd name="T26" fmla="*/ 34 w 94"/>
                    <a:gd name="T27" fmla="*/ 82 h 174"/>
                    <a:gd name="T28" fmla="*/ 30 w 94"/>
                    <a:gd name="T29" fmla="*/ 70 h 174"/>
                    <a:gd name="T30" fmla="*/ 42 w 94"/>
                    <a:gd name="T31" fmla="*/ 42 h 174"/>
                    <a:gd name="T32" fmla="*/ 30 w 94"/>
                    <a:gd name="T33" fmla="*/ 0 h 174"/>
                    <a:gd name="T34" fmla="*/ 18 w 94"/>
                    <a:gd name="T35" fmla="*/ 22 h 174"/>
                    <a:gd name="T36" fmla="*/ 4 w 94"/>
                    <a:gd name="T37" fmla="*/ 46 h 174"/>
                    <a:gd name="T38" fmla="*/ 14 w 94"/>
                    <a:gd name="T39" fmla="*/ 76 h 174"/>
                    <a:gd name="T40" fmla="*/ 14 w 94"/>
                    <a:gd name="T41" fmla="*/ 9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11" name="Freeform 31"/>
                <p:cNvSpPr>
                  <a:spLocks/>
                </p:cNvSpPr>
                <p:nvPr/>
              </p:nvSpPr>
              <p:spPr bwMode="ltGray">
                <a:xfrm>
                  <a:off x="2415" y="644"/>
                  <a:ext cx="32" cy="41"/>
                </a:xfrm>
                <a:custGeom>
                  <a:avLst/>
                  <a:gdLst>
                    <a:gd name="T0" fmla="*/ 6 w 32"/>
                    <a:gd name="T1" fmla="*/ 24 h 50"/>
                    <a:gd name="T2" fmla="*/ 12 w 32"/>
                    <a:gd name="T3" fmla="*/ 0 h 50"/>
                    <a:gd name="T4" fmla="*/ 20 w 32"/>
                    <a:gd name="T5" fmla="*/ 16 h 50"/>
                    <a:gd name="T6" fmla="*/ 22 w 32"/>
                    <a:gd name="T7" fmla="*/ 24 h 50"/>
                    <a:gd name="T8" fmla="*/ 28 w 32"/>
                    <a:gd name="T9" fmla="*/ 26 h 50"/>
                    <a:gd name="T10" fmla="*/ 32 w 32"/>
                    <a:gd name="T11" fmla="*/ 38 h 50"/>
                    <a:gd name="T12" fmla="*/ 18 w 32"/>
                    <a:gd name="T13" fmla="*/ 50 h 50"/>
                    <a:gd name="T14" fmla="*/ 6 w 32"/>
                    <a:gd name="T15" fmla="*/ 24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12" name="Freeform 32"/>
                <p:cNvSpPr>
                  <a:spLocks/>
                </p:cNvSpPr>
                <p:nvPr/>
              </p:nvSpPr>
              <p:spPr bwMode="ltGray">
                <a:xfrm>
                  <a:off x="2349" y="654"/>
                  <a:ext cx="45" cy="41"/>
                </a:xfrm>
                <a:custGeom>
                  <a:avLst/>
                  <a:gdLst>
                    <a:gd name="T0" fmla="*/ 0 w 43"/>
                    <a:gd name="T1" fmla="*/ 44 h 50"/>
                    <a:gd name="T2" fmla="*/ 22 w 43"/>
                    <a:gd name="T3" fmla="*/ 20 h 50"/>
                    <a:gd name="T4" fmla="*/ 36 w 43"/>
                    <a:gd name="T5" fmla="*/ 0 h 50"/>
                    <a:gd name="T6" fmla="*/ 24 w 43"/>
                    <a:gd name="T7" fmla="*/ 28 h 50"/>
                    <a:gd name="T8" fmla="*/ 2 w 43"/>
                    <a:gd name="T9" fmla="*/ 50 h 50"/>
                    <a:gd name="T10" fmla="*/ 0 w 43"/>
                    <a:gd name="T11" fmla="*/ 44 h 50"/>
                  </a:gdLst>
                  <a:ahLst/>
                  <a:cxnLst>
                    <a:cxn ang="0">
                      <a:pos x="T0" y="T1"/>
                    </a:cxn>
                    <a:cxn ang="0">
                      <a:pos x="T2" y="T3"/>
                    </a:cxn>
                    <a:cxn ang="0">
                      <a:pos x="T4" y="T5"/>
                    </a:cxn>
                    <a:cxn ang="0">
                      <a:pos x="T6" y="T7"/>
                    </a:cxn>
                    <a:cxn ang="0">
                      <a:pos x="T8" y="T9"/>
                    </a:cxn>
                    <a:cxn ang="0">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13" name="Freeform 33"/>
                <p:cNvSpPr>
                  <a:spLocks/>
                </p:cNvSpPr>
                <p:nvPr/>
              </p:nvSpPr>
              <p:spPr bwMode="ltGray">
                <a:xfrm>
                  <a:off x="4808" y="597"/>
                  <a:ext cx="701" cy="438"/>
                </a:xfrm>
                <a:custGeom>
                  <a:avLst/>
                  <a:gdLst>
                    <a:gd name="T0" fmla="*/ 21 w 471"/>
                    <a:gd name="T1" fmla="*/ 280 h 281"/>
                    <a:gd name="T2" fmla="*/ 24 w 471"/>
                    <a:gd name="T3" fmla="*/ 250 h 281"/>
                    <a:gd name="T4" fmla="*/ 22 w 471"/>
                    <a:gd name="T5" fmla="*/ 245 h 281"/>
                    <a:gd name="T6" fmla="*/ 16 w 471"/>
                    <a:gd name="T7" fmla="*/ 218 h 281"/>
                    <a:gd name="T8" fmla="*/ 4 w 471"/>
                    <a:gd name="T9" fmla="*/ 215 h 281"/>
                    <a:gd name="T10" fmla="*/ 0 w 471"/>
                    <a:gd name="T11" fmla="*/ 191 h 281"/>
                    <a:gd name="T12" fmla="*/ 12 w 471"/>
                    <a:gd name="T13" fmla="*/ 180 h 281"/>
                    <a:gd name="T14" fmla="*/ 6 w 471"/>
                    <a:gd name="T15" fmla="*/ 165 h 281"/>
                    <a:gd name="T16" fmla="*/ 2 w 471"/>
                    <a:gd name="T17" fmla="*/ 160 h 281"/>
                    <a:gd name="T18" fmla="*/ 28 w 471"/>
                    <a:gd name="T19" fmla="*/ 120 h 281"/>
                    <a:gd name="T20" fmla="*/ 44 w 471"/>
                    <a:gd name="T21" fmla="*/ 96 h 281"/>
                    <a:gd name="T22" fmla="*/ 42 w 471"/>
                    <a:gd name="T23" fmla="*/ 70 h 281"/>
                    <a:gd name="T24" fmla="*/ 24 w 471"/>
                    <a:gd name="T25" fmla="*/ 43 h 281"/>
                    <a:gd name="T26" fmla="*/ 20 w 471"/>
                    <a:gd name="T27" fmla="*/ 32 h 281"/>
                    <a:gd name="T28" fmla="*/ 26 w 471"/>
                    <a:gd name="T29" fmla="*/ 36 h 281"/>
                    <a:gd name="T30" fmla="*/ 48 w 471"/>
                    <a:gd name="T31" fmla="*/ 35 h 281"/>
                    <a:gd name="T32" fmla="*/ 64 w 471"/>
                    <a:gd name="T33" fmla="*/ 11 h 281"/>
                    <a:gd name="T34" fmla="*/ 82 w 471"/>
                    <a:gd name="T35" fmla="*/ 0 h 281"/>
                    <a:gd name="T36" fmla="*/ 88 w 471"/>
                    <a:gd name="T37" fmla="*/ 2 h 281"/>
                    <a:gd name="T38" fmla="*/ 92 w 471"/>
                    <a:gd name="T39" fmla="*/ 9 h 281"/>
                    <a:gd name="T40" fmla="*/ 98 w 471"/>
                    <a:gd name="T41" fmla="*/ 5 h 281"/>
                    <a:gd name="T42" fmla="*/ 110 w 471"/>
                    <a:gd name="T43" fmla="*/ 8 h 281"/>
                    <a:gd name="T44" fmla="*/ 116 w 471"/>
                    <a:gd name="T45" fmla="*/ 9 h 281"/>
                    <a:gd name="T46" fmla="*/ 141 w 471"/>
                    <a:gd name="T47" fmla="*/ 14 h 281"/>
                    <a:gd name="T48" fmla="*/ 155 w 471"/>
                    <a:gd name="T49" fmla="*/ 24 h 281"/>
                    <a:gd name="T50" fmla="*/ 167 w 471"/>
                    <a:gd name="T51" fmla="*/ 17 h 281"/>
                    <a:gd name="T52" fmla="*/ 173 w 471"/>
                    <a:gd name="T53" fmla="*/ 14 h 281"/>
                    <a:gd name="T54" fmla="*/ 195 w 471"/>
                    <a:gd name="T55" fmla="*/ 14 h 281"/>
                    <a:gd name="T56" fmla="*/ 211 w 471"/>
                    <a:gd name="T57" fmla="*/ 32 h 281"/>
                    <a:gd name="T58" fmla="*/ 231 w 471"/>
                    <a:gd name="T59" fmla="*/ 59 h 281"/>
                    <a:gd name="T60" fmla="*/ 245 w 471"/>
                    <a:gd name="T61" fmla="*/ 70 h 281"/>
                    <a:gd name="T62" fmla="*/ 257 w 471"/>
                    <a:gd name="T63" fmla="*/ 68 h 281"/>
                    <a:gd name="T64" fmla="*/ 270 w 471"/>
                    <a:gd name="T65" fmla="*/ 65 h 281"/>
                    <a:gd name="T66" fmla="*/ 290 w 471"/>
                    <a:gd name="T67" fmla="*/ 71 h 281"/>
                    <a:gd name="T68" fmla="*/ 300 w 471"/>
                    <a:gd name="T69" fmla="*/ 81 h 281"/>
                    <a:gd name="T70" fmla="*/ 308 w 471"/>
                    <a:gd name="T71" fmla="*/ 90 h 281"/>
                    <a:gd name="T72" fmla="*/ 318 w 471"/>
                    <a:gd name="T73" fmla="*/ 111 h 281"/>
                    <a:gd name="T74" fmla="*/ 322 w 471"/>
                    <a:gd name="T75" fmla="*/ 120 h 281"/>
                    <a:gd name="T76" fmla="*/ 324 w 471"/>
                    <a:gd name="T77" fmla="*/ 125 h 281"/>
                    <a:gd name="T78" fmla="*/ 310 w 471"/>
                    <a:gd name="T79" fmla="*/ 142 h 281"/>
                    <a:gd name="T80" fmla="*/ 322 w 471"/>
                    <a:gd name="T81" fmla="*/ 141 h 281"/>
                    <a:gd name="T82" fmla="*/ 342 w 471"/>
                    <a:gd name="T83" fmla="*/ 155 h 281"/>
                    <a:gd name="T84" fmla="*/ 364 w 471"/>
                    <a:gd name="T85" fmla="*/ 157 h 281"/>
                    <a:gd name="T86" fmla="*/ 380 w 471"/>
                    <a:gd name="T87" fmla="*/ 168 h 281"/>
                    <a:gd name="T88" fmla="*/ 382 w 471"/>
                    <a:gd name="T89" fmla="*/ 172 h 281"/>
                    <a:gd name="T90" fmla="*/ 382 w 471"/>
                    <a:gd name="T91" fmla="*/ 176 h 281"/>
                    <a:gd name="T92" fmla="*/ 394 w 471"/>
                    <a:gd name="T93" fmla="*/ 172 h 281"/>
                    <a:gd name="T94" fmla="*/ 400 w 471"/>
                    <a:gd name="T95" fmla="*/ 171 h 281"/>
                    <a:gd name="T96" fmla="*/ 439 w 471"/>
                    <a:gd name="T97" fmla="*/ 185 h 281"/>
                    <a:gd name="T98" fmla="*/ 447 w 471"/>
                    <a:gd name="T99" fmla="*/ 199 h 281"/>
                    <a:gd name="T100" fmla="*/ 465 w 471"/>
                    <a:gd name="T101" fmla="*/ 201 h 281"/>
                    <a:gd name="T102" fmla="*/ 471 w 471"/>
                    <a:gd name="T103" fmla="*/ 215 h 281"/>
                    <a:gd name="T104" fmla="*/ 451 w 471"/>
                    <a:gd name="T105" fmla="*/ 258 h 281"/>
                    <a:gd name="T106" fmla="*/ 435 w 471"/>
                    <a:gd name="T107"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14" name="Freeform 34"/>
                <p:cNvSpPr>
                  <a:spLocks/>
                </p:cNvSpPr>
                <p:nvPr/>
              </p:nvSpPr>
              <p:spPr bwMode="ltGray">
                <a:xfrm>
                  <a:off x="3880" y="-7"/>
                  <a:ext cx="984" cy="692"/>
                </a:xfrm>
                <a:custGeom>
                  <a:avLst/>
                  <a:gdLst>
                    <a:gd name="T0" fmla="*/ 406 w 984"/>
                    <a:gd name="T1" fmla="*/ 6 h 844"/>
                    <a:gd name="T2" fmla="*/ 502 w 984"/>
                    <a:gd name="T3" fmla="*/ 34 h 844"/>
                    <a:gd name="T4" fmla="*/ 550 w 984"/>
                    <a:gd name="T5" fmla="*/ 38 h 844"/>
                    <a:gd name="T6" fmla="*/ 578 w 984"/>
                    <a:gd name="T7" fmla="*/ 130 h 844"/>
                    <a:gd name="T8" fmla="*/ 586 w 984"/>
                    <a:gd name="T9" fmla="*/ 90 h 844"/>
                    <a:gd name="T10" fmla="*/ 606 w 984"/>
                    <a:gd name="T11" fmla="*/ 70 h 844"/>
                    <a:gd name="T12" fmla="*/ 642 w 984"/>
                    <a:gd name="T13" fmla="*/ 126 h 844"/>
                    <a:gd name="T14" fmla="*/ 682 w 984"/>
                    <a:gd name="T15" fmla="*/ 98 h 844"/>
                    <a:gd name="T16" fmla="*/ 706 w 984"/>
                    <a:gd name="T17" fmla="*/ 86 h 844"/>
                    <a:gd name="T18" fmla="*/ 762 w 984"/>
                    <a:gd name="T19" fmla="*/ 2 h 844"/>
                    <a:gd name="T20" fmla="*/ 798 w 984"/>
                    <a:gd name="T21" fmla="*/ 70 h 844"/>
                    <a:gd name="T22" fmla="*/ 798 w 984"/>
                    <a:gd name="T23" fmla="*/ 130 h 844"/>
                    <a:gd name="T24" fmla="*/ 790 w 984"/>
                    <a:gd name="T25" fmla="*/ 158 h 844"/>
                    <a:gd name="T26" fmla="*/ 766 w 984"/>
                    <a:gd name="T27" fmla="*/ 162 h 844"/>
                    <a:gd name="T28" fmla="*/ 762 w 984"/>
                    <a:gd name="T29" fmla="*/ 186 h 844"/>
                    <a:gd name="T30" fmla="*/ 802 w 984"/>
                    <a:gd name="T31" fmla="*/ 226 h 844"/>
                    <a:gd name="T32" fmla="*/ 786 w 984"/>
                    <a:gd name="T33" fmla="*/ 322 h 844"/>
                    <a:gd name="T34" fmla="*/ 830 w 984"/>
                    <a:gd name="T35" fmla="*/ 414 h 844"/>
                    <a:gd name="T36" fmla="*/ 854 w 984"/>
                    <a:gd name="T37" fmla="*/ 450 h 844"/>
                    <a:gd name="T38" fmla="*/ 830 w 984"/>
                    <a:gd name="T39" fmla="*/ 450 h 844"/>
                    <a:gd name="T40" fmla="*/ 746 w 984"/>
                    <a:gd name="T41" fmla="*/ 378 h 844"/>
                    <a:gd name="T42" fmla="*/ 678 w 984"/>
                    <a:gd name="T43" fmla="*/ 402 h 844"/>
                    <a:gd name="T44" fmla="*/ 590 w 984"/>
                    <a:gd name="T45" fmla="*/ 442 h 844"/>
                    <a:gd name="T46" fmla="*/ 642 w 984"/>
                    <a:gd name="T47" fmla="*/ 578 h 844"/>
                    <a:gd name="T48" fmla="*/ 710 w 984"/>
                    <a:gd name="T49" fmla="*/ 610 h 844"/>
                    <a:gd name="T50" fmla="*/ 738 w 984"/>
                    <a:gd name="T51" fmla="*/ 550 h 844"/>
                    <a:gd name="T52" fmla="*/ 774 w 984"/>
                    <a:gd name="T53" fmla="*/ 570 h 844"/>
                    <a:gd name="T54" fmla="*/ 766 w 984"/>
                    <a:gd name="T55" fmla="*/ 630 h 844"/>
                    <a:gd name="T56" fmla="*/ 802 w 984"/>
                    <a:gd name="T57" fmla="*/ 670 h 844"/>
                    <a:gd name="T58" fmla="*/ 838 w 984"/>
                    <a:gd name="T59" fmla="*/ 658 h 844"/>
                    <a:gd name="T60" fmla="*/ 922 w 984"/>
                    <a:gd name="T61" fmla="*/ 806 h 844"/>
                    <a:gd name="T62" fmla="*/ 942 w 984"/>
                    <a:gd name="T63" fmla="*/ 826 h 844"/>
                    <a:gd name="T64" fmla="*/ 874 w 984"/>
                    <a:gd name="T65" fmla="*/ 810 h 844"/>
                    <a:gd name="T66" fmla="*/ 830 w 984"/>
                    <a:gd name="T67" fmla="*/ 758 h 844"/>
                    <a:gd name="T68" fmla="*/ 778 w 984"/>
                    <a:gd name="T69" fmla="*/ 710 h 844"/>
                    <a:gd name="T70" fmla="*/ 702 w 984"/>
                    <a:gd name="T71" fmla="*/ 662 h 844"/>
                    <a:gd name="T72" fmla="*/ 614 w 984"/>
                    <a:gd name="T73" fmla="*/ 646 h 844"/>
                    <a:gd name="T74" fmla="*/ 506 w 984"/>
                    <a:gd name="T75" fmla="*/ 594 h 844"/>
                    <a:gd name="T76" fmla="*/ 462 w 984"/>
                    <a:gd name="T77" fmla="*/ 506 h 844"/>
                    <a:gd name="T78" fmla="*/ 430 w 984"/>
                    <a:gd name="T79" fmla="*/ 462 h 844"/>
                    <a:gd name="T80" fmla="*/ 382 w 984"/>
                    <a:gd name="T81" fmla="*/ 430 h 844"/>
                    <a:gd name="T82" fmla="*/ 342 w 984"/>
                    <a:gd name="T83" fmla="*/ 370 h 844"/>
                    <a:gd name="T84" fmla="*/ 354 w 984"/>
                    <a:gd name="T85" fmla="*/ 414 h 844"/>
                    <a:gd name="T86" fmla="*/ 418 w 984"/>
                    <a:gd name="T87" fmla="*/ 494 h 844"/>
                    <a:gd name="T88" fmla="*/ 422 w 984"/>
                    <a:gd name="T89" fmla="*/ 526 h 844"/>
                    <a:gd name="T90" fmla="*/ 394 w 984"/>
                    <a:gd name="T91" fmla="*/ 498 h 844"/>
                    <a:gd name="T92" fmla="*/ 354 w 984"/>
                    <a:gd name="T93" fmla="*/ 466 h 844"/>
                    <a:gd name="T94" fmla="*/ 314 w 984"/>
                    <a:gd name="T95" fmla="*/ 402 h 844"/>
                    <a:gd name="T96" fmla="*/ 266 w 984"/>
                    <a:gd name="T97" fmla="*/ 346 h 844"/>
                    <a:gd name="T98" fmla="*/ 210 w 984"/>
                    <a:gd name="T99" fmla="*/ 314 h 844"/>
                    <a:gd name="T100" fmla="*/ 154 w 984"/>
                    <a:gd name="T101" fmla="*/ 238 h 844"/>
                    <a:gd name="T102" fmla="*/ 66 w 984"/>
                    <a:gd name="T103" fmla="*/ 66 h 844"/>
                    <a:gd name="T104" fmla="*/ 34 w 984"/>
                    <a:gd name="T105" fmla="*/ 38 h 844"/>
                    <a:gd name="T106" fmla="*/ 46 w 984"/>
                    <a:gd name="T107" fmla="*/ 22 h 844"/>
                    <a:gd name="T108" fmla="*/ 102 w 984"/>
                    <a:gd name="T109" fmla="*/ 70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15" name="Freeform 35"/>
                <p:cNvSpPr>
                  <a:spLocks/>
                </p:cNvSpPr>
                <p:nvPr/>
              </p:nvSpPr>
              <p:spPr bwMode="ltGray">
                <a:xfrm>
                  <a:off x="3577" y="490"/>
                  <a:ext cx="36" cy="39"/>
                </a:xfrm>
                <a:custGeom>
                  <a:avLst/>
                  <a:gdLst>
                    <a:gd name="T0" fmla="*/ 6 w 36"/>
                    <a:gd name="T1" fmla="*/ 28 h 48"/>
                    <a:gd name="T2" fmla="*/ 10 w 36"/>
                    <a:gd name="T3" fmla="*/ 48 h 48"/>
                    <a:gd name="T4" fmla="*/ 6 w 36"/>
                    <a:gd name="T5" fmla="*/ 28 h 48"/>
                  </a:gdLst>
                  <a:ahLst/>
                  <a:cxnLst>
                    <a:cxn ang="0">
                      <a:pos x="T0" y="T1"/>
                    </a:cxn>
                    <a:cxn ang="0">
                      <a:pos x="T2" y="T3"/>
                    </a:cxn>
                    <a:cxn ang="0">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16" name="Freeform 36"/>
                <p:cNvSpPr>
                  <a:spLocks/>
                </p:cNvSpPr>
                <p:nvPr/>
              </p:nvSpPr>
              <p:spPr bwMode="ltGray">
                <a:xfrm>
                  <a:off x="3549" y="475"/>
                  <a:ext cx="38" cy="29"/>
                </a:xfrm>
                <a:custGeom>
                  <a:avLst/>
                  <a:gdLst>
                    <a:gd name="T0" fmla="*/ 0 w 36"/>
                    <a:gd name="T1" fmla="*/ 5 h 37"/>
                    <a:gd name="T2" fmla="*/ 12 w 36"/>
                    <a:gd name="T3" fmla="*/ 1 h 37"/>
                    <a:gd name="T4" fmla="*/ 36 w 36"/>
                    <a:gd name="T5" fmla="*/ 17 h 37"/>
                    <a:gd name="T6" fmla="*/ 8 w 36"/>
                    <a:gd name="T7" fmla="*/ 17 h 37"/>
                    <a:gd name="T8" fmla="*/ 0 w 36"/>
                    <a:gd name="T9" fmla="*/ 5 h 37"/>
                  </a:gdLst>
                  <a:ahLst/>
                  <a:cxnLst>
                    <a:cxn ang="0">
                      <a:pos x="T0" y="T1"/>
                    </a:cxn>
                    <a:cxn ang="0">
                      <a:pos x="T2" y="T3"/>
                    </a:cxn>
                    <a:cxn ang="0">
                      <a:pos x="T4" y="T5"/>
                    </a:cxn>
                    <a:cxn ang="0">
                      <a:pos x="T6" y="T7"/>
                    </a:cxn>
                    <a:cxn ang="0">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17" name="Freeform 37"/>
                <p:cNvSpPr>
                  <a:spLocks/>
                </p:cNvSpPr>
                <p:nvPr/>
              </p:nvSpPr>
              <p:spPr bwMode="ltGray">
                <a:xfrm>
                  <a:off x="4686" y="394"/>
                  <a:ext cx="171" cy="81"/>
                </a:xfrm>
                <a:custGeom>
                  <a:avLst/>
                  <a:gdLst>
                    <a:gd name="T0" fmla="*/ 0 w 170"/>
                    <a:gd name="T1" fmla="*/ 49 h 96"/>
                    <a:gd name="T2" fmla="*/ 28 w 170"/>
                    <a:gd name="T3" fmla="*/ 25 h 96"/>
                    <a:gd name="T4" fmla="*/ 56 w 170"/>
                    <a:gd name="T5" fmla="*/ 21 h 96"/>
                    <a:gd name="T6" fmla="*/ 80 w 170"/>
                    <a:gd name="T7" fmla="*/ 9 h 96"/>
                    <a:gd name="T8" fmla="*/ 64 w 170"/>
                    <a:gd name="T9" fmla="*/ 25 h 96"/>
                    <a:gd name="T10" fmla="*/ 124 w 170"/>
                    <a:gd name="T11" fmla="*/ 49 h 96"/>
                    <a:gd name="T12" fmla="*/ 160 w 170"/>
                    <a:gd name="T13" fmla="*/ 65 h 96"/>
                    <a:gd name="T14" fmla="*/ 116 w 170"/>
                    <a:gd name="T15" fmla="*/ 77 h 96"/>
                    <a:gd name="T16" fmla="*/ 88 w 170"/>
                    <a:gd name="T17" fmla="*/ 57 h 96"/>
                    <a:gd name="T18" fmla="*/ 76 w 170"/>
                    <a:gd name="T19" fmla="*/ 53 h 96"/>
                    <a:gd name="T20" fmla="*/ 24 w 170"/>
                    <a:gd name="T21" fmla="*/ 41 h 96"/>
                    <a:gd name="T22" fmla="*/ 0 w 170"/>
                    <a:gd name="T23" fmla="*/ 4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18" name="Freeform 38"/>
                <p:cNvSpPr>
                  <a:spLocks/>
                </p:cNvSpPr>
                <p:nvPr/>
              </p:nvSpPr>
              <p:spPr bwMode="ltGray">
                <a:xfrm>
                  <a:off x="4867" y="460"/>
                  <a:ext cx="138" cy="37"/>
                </a:xfrm>
                <a:custGeom>
                  <a:avLst/>
                  <a:gdLst>
                    <a:gd name="T0" fmla="*/ 0 w 138"/>
                    <a:gd name="T1" fmla="*/ 0 h 44"/>
                    <a:gd name="T2" fmla="*/ 52 w 138"/>
                    <a:gd name="T3" fmla="*/ 4 h 44"/>
                    <a:gd name="T4" fmla="*/ 88 w 138"/>
                    <a:gd name="T5" fmla="*/ 24 h 44"/>
                    <a:gd name="T6" fmla="*/ 112 w 138"/>
                    <a:gd name="T7" fmla="*/ 20 h 44"/>
                    <a:gd name="T8" fmla="*/ 108 w 138"/>
                    <a:gd name="T9" fmla="*/ 44 h 44"/>
                    <a:gd name="T10" fmla="*/ 64 w 138"/>
                    <a:gd name="T11" fmla="*/ 40 h 44"/>
                    <a:gd name="T12" fmla="*/ 0 w 138"/>
                    <a:gd name="T13" fmla="*/ 36 h 44"/>
                    <a:gd name="T14" fmla="*/ 28 w 138"/>
                    <a:gd name="T15" fmla="*/ 20 h 44"/>
                    <a:gd name="T16" fmla="*/ 0 w 138"/>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19" name="Freeform 39"/>
                <p:cNvSpPr>
                  <a:spLocks/>
                </p:cNvSpPr>
                <p:nvPr/>
              </p:nvSpPr>
              <p:spPr bwMode="ltGray">
                <a:xfrm>
                  <a:off x="4794" y="480"/>
                  <a:ext cx="56" cy="34"/>
                </a:xfrm>
                <a:custGeom>
                  <a:avLst/>
                  <a:gdLst>
                    <a:gd name="T0" fmla="*/ 17 w 57"/>
                    <a:gd name="T1" fmla="*/ 25 h 42"/>
                    <a:gd name="T2" fmla="*/ 37 w 57"/>
                    <a:gd name="T3" fmla="*/ 13 h 42"/>
                    <a:gd name="T4" fmla="*/ 17 w 57"/>
                    <a:gd name="T5" fmla="*/ 25 h 42"/>
                  </a:gdLst>
                  <a:ahLst/>
                  <a:cxnLst>
                    <a:cxn ang="0">
                      <a:pos x="T0" y="T1"/>
                    </a:cxn>
                    <a:cxn ang="0">
                      <a:pos x="T2" y="T3"/>
                    </a:cxn>
                    <a:cxn ang="0">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20" name="Freeform 40"/>
                <p:cNvSpPr>
                  <a:spLocks/>
                </p:cNvSpPr>
                <p:nvPr/>
              </p:nvSpPr>
              <p:spPr bwMode="ltGray">
                <a:xfrm>
                  <a:off x="4757" y="375"/>
                  <a:ext cx="37" cy="44"/>
                </a:xfrm>
                <a:custGeom>
                  <a:avLst/>
                  <a:gdLst>
                    <a:gd name="T0" fmla="*/ 19 w 39"/>
                    <a:gd name="T1" fmla="*/ 32 h 52"/>
                    <a:gd name="T2" fmla="*/ 19 w 39"/>
                    <a:gd name="T3" fmla="*/ 0 h 52"/>
                    <a:gd name="T4" fmla="*/ 19 w 39"/>
                    <a:gd name="T5" fmla="*/ 32 h 52"/>
                  </a:gdLst>
                  <a:ahLst/>
                  <a:cxnLst>
                    <a:cxn ang="0">
                      <a:pos x="T0" y="T1"/>
                    </a:cxn>
                    <a:cxn ang="0">
                      <a:pos x="T2" y="T3"/>
                    </a:cxn>
                    <a:cxn ang="0">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21" name="Freeform 41"/>
                <p:cNvSpPr>
                  <a:spLocks/>
                </p:cNvSpPr>
                <p:nvPr/>
              </p:nvSpPr>
              <p:spPr bwMode="ltGray">
                <a:xfrm>
                  <a:off x="5054" y="507"/>
                  <a:ext cx="45" cy="66"/>
                </a:xfrm>
                <a:custGeom>
                  <a:avLst/>
                  <a:gdLst>
                    <a:gd name="T0" fmla="*/ 4 w 44"/>
                    <a:gd name="T1" fmla="*/ 9 h 80"/>
                    <a:gd name="T2" fmla="*/ 20 w 44"/>
                    <a:gd name="T3" fmla="*/ 33 h 80"/>
                    <a:gd name="T4" fmla="*/ 24 w 44"/>
                    <a:gd name="T5" fmla="*/ 49 h 80"/>
                    <a:gd name="T6" fmla="*/ 36 w 44"/>
                    <a:gd name="T7" fmla="*/ 53 h 80"/>
                    <a:gd name="T8" fmla="*/ 24 w 44"/>
                    <a:gd name="T9" fmla="*/ 73 h 80"/>
                    <a:gd name="T10" fmla="*/ 0 w 44"/>
                    <a:gd name="T11" fmla="*/ 21 h 80"/>
                    <a:gd name="T12" fmla="*/ 4 w 44"/>
                    <a:gd name="T13" fmla="*/ 9 h 80"/>
                  </a:gdLst>
                  <a:ahLst/>
                  <a:cxnLst>
                    <a:cxn ang="0">
                      <a:pos x="T0" y="T1"/>
                    </a:cxn>
                    <a:cxn ang="0">
                      <a:pos x="T2" y="T3"/>
                    </a:cxn>
                    <a:cxn ang="0">
                      <a:pos x="T4" y="T5"/>
                    </a:cxn>
                    <a:cxn ang="0">
                      <a:pos x="T6" y="T7"/>
                    </a:cxn>
                    <a:cxn ang="0">
                      <a:pos x="T8" y="T9"/>
                    </a:cxn>
                    <a:cxn ang="0">
                      <a:pos x="T10" y="T11"/>
                    </a:cxn>
                    <a:cxn ang="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22" name="Freeform 42"/>
                <p:cNvSpPr>
                  <a:spLocks/>
                </p:cNvSpPr>
                <p:nvPr/>
              </p:nvSpPr>
              <p:spPr bwMode="ltGray">
                <a:xfrm>
                  <a:off x="4260" y="6"/>
                  <a:ext cx="480" cy="100"/>
                </a:xfrm>
                <a:custGeom>
                  <a:avLst/>
                  <a:gdLst>
                    <a:gd name="T0" fmla="*/ 220 w 323"/>
                    <a:gd name="T1" fmla="*/ 1 h 64"/>
                    <a:gd name="T2" fmla="*/ 231 w 323"/>
                    <a:gd name="T3" fmla="*/ 8 h 64"/>
                    <a:gd name="T4" fmla="*/ 235 w 323"/>
                    <a:gd name="T5" fmla="*/ 0 h 64"/>
                    <a:gd name="T6" fmla="*/ 265 w 323"/>
                    <a:gd name="T7" fmla="*/ 0 h 64"/>
                    <a:gd name="T8" fmla="*/ 287 w 323"/>
                    <a:gd name="T9" fmla="*/ 17 h 64"/>
                    <a:gd name="T10" fmla="*/ 319 w 323"/>
                    <a:gd name="T11" fmla="*/ 10 h 64"/>
                    <a:gd name="T12" fmla="*/ 314 w 323"/>
                    <a:gd name="T13" fmla="*/ 29 h 64"/>
                    <a:gd name="T14" fmla="*/ 298 w 323"/>
                    <a:gd name="T15" fmla="*/ 46 h 64"/>
                    <a:gd name="T16" fmla="*/ 295 w 323"/>
                    <a:gd name="T17" fmla="*/ 29 h 64"/>
                    <a:gd name="T18" fmla="*/ 287 w 323"/>
                    <a:gd name="T19" fmla="*/ 31 h 64"/>
                    <a:gd name="T20" fmla="*/ 279 w 323"/>
                    <a:gd name="T21" fmla="*/ 29 h 64"/>
                    <a:gd name="T22" fmla="*/ 263 w 323"/>
                    <a:gd name="T23" fmla="*/ 21 h 64"/>
                    <a:gd name="T24" fmla="*/ 228 w 323"/>
                    <a:gd name="T25" fmla="*/ 38 h 64"/>
                    <a:gd name="T26" fmla="*/ 201 w 323"/>
                    <a:gd name="T27" fmla="*/ 44 h 64"/>
                    <a:gd name="T28" fmla="*/ 212 w 323"/>
                    <a:gd name="T29" fmla="*/ 57 h 64"/>
                    <a:gd name="T30" fmla="*/ 188 w 323"/>
                    <a:gd name="T31" fmla="*/ 63 h 64"/>
                    <a:gd name="T32" fmla="*/ 169 w 323"/>
                    <a:gd name="T33" fmla="*/ 61 h 64"/>
                    <a:gd name="T34" fmla="*/ 177 w 323"/>
                    <a:gd name="T35" fmla="*/ 57 h 64"/>
                    <a:gd name="T36" fmla="*/ 171 w 323"/>
                    <a:gd name="T37" fmla="*/ 40 h 64"/>
                    <a:gd name="T38" fmla="*/ 169 w 323"/>
                    <a:gd name="T39" fmla="*/ 31 h 64"/>
                    <a:gd name="T40" fmla="*/ 158 w 323"/>
                    <a:gd name="T41" fmla="*/ 23 h 64"/>
                    <a:gd name="T42" fmla="*/ 142 w 323"/>
                    <a:gd name="T43" fmla="*/ 27 h 64"/>
                    <a:gd name="T44" fmla="*/ 134 w 323"/>
                    <a:gd name="T45" fmla="*/ 27 h 64"/>
                    <a:gd name="T46" fmla="*/ 123 w 323"/>
                    <a:gd name="T47" fmla="*/ 25 h 64"/>
                    <a:gd name="T48" fmla="*/ 83 w 323"/>
                    <a:gd name="T49" fmla="*/ 2 h 64"/>
                    <a:gd name="T50" fmla="*/ 59 w 323"/>
                    <a:gd name="T51" fmla="*/ 14 h 64"/>
                    <a:gd name="T52" fmla="*/ 1 w 323"/>
                    <a:gd name="T53" fmla="*/ 0 h 64"/>
                    <a:gd name="T54" fmla="*/ 220 w 323"/>
                    <a:gd name="T55"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23" name="Freeform 43"/>
                <p:cNvSpPr>
                  <a:spLocks/>
                </p:cNvSpPr>
                <p:nvPr/>
              </p:nvSpPr>
              <p:spPr bwMode="ltGray">
                <a:xfrm>
                  <a:off x="3835" y="3"/>
                  <a:ext cx="446" cy="49"/>
                </a:xfrm>
                <a:custGeom>
                  <a:avLst/>
                  <a:gdLst>
                    <a:gd name="T0" fmla="*/ 105 w 300"/>
                    <a:gd name="T1" fmla="*/ 31 h 31"/>
                    <a:gd name="T2" fmla="*/ 30 w 300"/>
                    <a:gd name="T3" fmla="*/ 1 h 31"/>
                    <a:gd name="T4" fmla="*/ 285 w 300"/>
                    <a:gd name="T5" fmla="*/ 0 h 31"/>
                    <a:gd name="T6" fmla="*/ 296 w 300"/>
                    <a:gd name="T7" fmla="*/ 14 h 31"/>
                    <a:gd name="T8" fmla="*/ 264 w 300"/>
                    <a:gd name="T9" fmla="*/ 16 h 31"/>
                    <a:gd name="T10" fmla="*/ 105 w 300"/>
                    <a:gd name="T11" fmla="*/ 31 h 31"/>
                  </a:gdLst>
                  <a:ahLst/>
                  <a:cxnLst>
                    <a:cxn ang="0">
                      <a:pos x="T0" y="T1"/>
                    </a:cxn>
                    <a:cxn ang="0">
                      <a:pos x="T2" y="T3"/>
                    </a:cxn>
                    <a:cxn ang="0">
                      <a:pos x="T4" y="T5"/>
                    </a:cxn>
                    <a:cxn ang="0">
                      <a:pos x="T6" y="T7"/>
                    </a:cxn>
                    <a:cxn ang="0">
                      <a:pos x="T8" y="T9"/>
                    </a:cxn>
                    <a:cxn ang="0">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24" name="Freeform 44"/>
                <p:cNvSpPr>
                  <a:spLocks/>
                </p:cNvSpPr>
                <p:nvPr/>
              </p:nvSpPr>
              <p:spPr bwMode="ltGray">
                <a:xfrm>
                  <a:off x="2853" y="74"/>
                  <a:ext cx="42" cy="25"/>
                </a:xfrm>
                <a:custGeom>
                  <a:avLst/>
                  <a:gdLst>
                    <a:gd name="T0" fmla="*/ 0 w 41"/>
                    <a:gd name="T1" fmla="*/ 25 h 29"/>
                    <a:gd name="T2" fmla="*/ 12 w 41"/>
                    <a:gd name="T3" fmla="*/ 29 h 29"/>
                    <a:gd name="T4" fmla="*/ 0 w 41"/>
                    <a:gd name="T5" fmla="*/ 25 h 29"/>
                  </a:gdLst>
                  <a:ahLst/>
                  <a:cxnLst>
                    <a:cxn ang="0">
                      <a:pos x="T0" y="T1"/>
                    </a:cxn>
                    <a:cxn ang="0">
                      <a:pos x="T2" y="T3"/>
                    </a:cxn>
                    <a:cxn ang="0">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25" name="Freeform 45"/>
                <p:cNvSpPr>
                  <a:spLocks/>
                </p:cNvSpPr>
                <p:nvPr/>
              </p:nvSpPr>
              <p:spPr bwMode="ltGray">
                <a:xfrm>
                  <a:off x="1704" y="3"/>
                  <a:ext cx="1022" cy="372"/>
                </a:xfrm>
                <a:custGeom>
                  <a:avLst/>
                  <a:gdLst>
                    <a:gd name="T0" fmla="*/ 73 w 436"/>
                    <a:gd name="T1" fmla="*/ 1 h 152"/>
                    <a:gd name="T2" fmla="*/ 436 w 436"/>
                    <a:gd name="T3" fmla="*/ 0 h 152"/>
                    <a:gd name="T4" fmla="*/ 416 w 436"/>
                    <a:gd name="T5" fmla="*/ 54 h 152"/>
                    <a:gd name="T6" fmla="*/ 397 w 436"/>
                    <a:gd name="T7" fmla="*/ 68 h 152"/>
                    <a:gd name="T8" fmla="*/ 392 w 436"/>
                    <a:gd name="T9" fmla="*/ 70 h 152"/>
                    <a:gd name="T10" fmla="*/ 375 w 436"/>
                    <a:gd name="T11" fmla="*/ 73 h 152"/>
                    <a:gd name="T12" fmla="*/ 361 w 436"/>
                    <a:gd name="T13" fmla="*/ 88 h 152"/>
                    <a:gd name="T14" fmla="*/ 362 w 436"/>
                    <a:gd name="T15" fmla="*/ 99 h 152"/>
                    <a:gd name="T16" fmla="*/ 364 w 436"/>
                    <a:gd name="T17" fmla="*/ 107 h 152"/>
                    <a:gd name="T18" fmla="*/ 366 w 436"/>
                    <a:gd name="T19" fmla="*/ 113 h 152"/>
                    <a:gd name="T20" fmla="*/ 362 w 436"/>
                    <a:gd name="T21" fmla="*/ 122 h 152"/>
                    <a:gd name="T22" fmla="*/ 351 w 436"/>
                    <a:gd name="T23" fmla="*/ 120 h 152"/>
                    <a:gd name="T24" fmla="*/ 342 w 436"/>
                    <a:gd name="T25" fmla="*/ 129 h 152"/>
                    <a:gd name="T26" fmla="*/ 347 w 436"/>
                    <a:gd name="T27" fmla="*/ 105 h 152"/>
                    <a:gd name="T28" fmla="*/ 338 w 436"/>
                    <a:gd name="T29" fmla="*/ 100 h 152"/>
                    <a:gd name="T30" fmla="*/ 344 w 436"/>
                    <a:gd name="T31" fmla="*/ 93 h 152"/>
                    <a:gd name="T32" fmla="*/ 342 w 436"/>
                    <a:gd name="T33" fmla="*/ 89 h 152"/>
                    <a:gd name="T34" fmla="*/ 320 w 436"/>
                    <a:gd name="T35" fmla="*/ 94 h 152"/>
                    <a:gd name="T36" fmla="*/ 317 w 436"/>
                    <a:gd name="T37" fmla="*/ 85 h 152"/>
                    <a:gd name="T38" fmla="*/ 297 w 436"/>
                    <a:gd name="T39" fmla="*/ 94 h 152"/>
                    <a:gd name="T40" fmla="*/ 320 w 436"/>
                    <a:gd name="T41" fmla="*/ 103 h 152"/>
                    <a:gd name="T42" fmla="*/ 305 w 436"/>
                    <a:gd name="T43" fmla="*/ 117 h 152"/>
                    <a:gd name="T44" fmla="*/ 311 w 436"/>
                    <a:gd name="T45" fmla="*/ 126 h 152"/>
                    <a:gd name="T46" fmla="*/ 315 w 436"/>
                    <a:gd name="T47" fmla="*/ 138 h 152"/>
                    <a:gd name="T48" fmla="*/ 309 w 436"/>
                    <a:gd name="T49" fmla="*/ 139 h 152"/>
                    <a:gd name="T50" fmla="*/ 314 w 436"/>
                    <a:gd name="T51" fmla="*/ 144 h 152"/>
                    <a:gd name="T52" fmla="*/ 307 w 436"/>
                    <a:gd name="T53" fmla="*/ 152 h 152"/>
                    <a:gd name="T54" fmla="*/ 0 w 436"/>
                    <a:gd name="T55" fmla="*/ 149 h 152"/>
                    <a:gd name="T56" fmla="*/ 73 w 436"/>
                    <a:gd name="T57" fmla="*/ 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26" name="Freeform 46"/>
                <p:cNvSpPr>
                  <a:spLocks/>
                </p:cNvSpPr>
                <p:nvPr/>
              </p:nvSpPr>
              <p:spPr bwMode="ltGray">
                <a:xfrm>
                  <a:off x="2729" y="-9"/>
                  <a:ext cx="47" cy="134"/>
                </a:xfrm>
                <a:custGeom>
                  <a:avLst/>
                  <a:gdLst>
                    <a:gd name="T0" fmla="*/ 5 w 47"/>
                    <a:gd name="T1" fmla="*/ 156 h 165"/>
                    <a:gd name="T2" fmla="*/ 15 w 47"/>
                    <a:gd name="T3" fmla="*/ 108 h 165"/>
                    <a:gd name="T4" fmla="*/ 17 w 47"/>
                    <a:gd name="T5" fmla="*/ 68 h 165"/>
                    <a:gd name="T6" fmla="*/ 11 w 47"/>
                    <a:gd name="T7" fmla="*/ 40 h 165"/>
                    <a:gd name="T8" fmla="*/ 17 w 47"/>
                    <a:gd name="T9" fmla="*/ 12 h 165"/>
                    <a:gd name="T10" fmla="*/ 21 w 47"/>
                    <a:gd name="T11" fmla="*/ 0 h 165"/>
                    <a:gd name="T12" fmla="*/ 31 w 47"/>
                    <a:gd name="T13" fmla="*/ 30 h 165"/>
                    <a:gd name="T14" fmla="*/ 47 w 47"/>
                    <a:gd name="T15" fmla="*/ 98 h 165"/>
                    <a:gd name="T16" fmla="*/ 31 w 47"/>
                    <a:gd name="T17" fmla="*/ 108 h 165"/>
                    <a:gd name="T18" fmla="*/ 23 w 47"/>
                    <a:gd name="T19" fmla="*/ 126 h 165"/>
                    <a:gd name="T20" fmla="*/ 21 w 47"/>
                    <a:gd name="T21" fmla="*/ 132 h 165"/>
                    <a:gd name="T22" fmla="*/ 27 w 47"/>
                    <a:gd name="T23" fmla="*/ 134 h 165"/>
                    <a:gd name="T24" fmla="*/ 31 w 47"/>
                    <a:gd name="T25" fmla="*/ 146 h 165"/>
                    <a:gd name="T26" fmla="*/ 13 w 47"/>
                    <a:gd name="T27" fmla="*/ 148 h 165"/>
                    <a:gd name="T28" fmla="*/ 7 w 47"/>
                    <a:gd name="T29" fmla="*/ 160 h 165"/>
                    <a:gd name="T30" fmla="*/ 3 w 47"/>
                    <a:gd name="T31" fmla="*/ 154 h 165"/>
                    <a:gd name="T32" fmla="*/ 5 w 47"/>
                    <a:gd name="T33" fmla="*/ 156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27" name="Freeform 47"/>
                <p:cNvSpPr>
                  <a:spLocks/>
                </p:cNvSpPr>
                <p:nvPr/>
              </p:nvSpPr>
              <p:spPr bwMode="ltGray">
                <a:xfrm>
                  <a:off x="2701" y="103"/>
                  <a:ext cx="138" cy="84"/>
                </a:xfrm>
                <a:custGeom>
                  <a:avLst/>
                  <a:gdLst>
                    <a:gd name="T0" fmla="*/ 26 w 138"/>
                    <a:gd name="T1" fmla="*/ 61 h 103"/>
                    <a:gd name="T2" fmla="*/ 30 w 138"/>
                    <a:gd name="T3" fmla="*/ 43 h 103"/>
                    <a:gd name="T4" fmla="*/ 50 w 138"/>
                    <a:gd name="T5" fmla="*/ 33 h 103"/>
                    <a:gd name="T6" fmla="*/ 54 w 138"/>
                    <a:gd name="T7" fmla="*/ 45 h 103"/>
                    <a:gd name="T8" fmla="*/ 66 w 138"/>
                    <a:gd name="T9" fmla="*/ 49 h 103"/>
                    <a:gd name="T10" fmla="*/ 80 w 138"/>
                    <a:gd name="T11" fmla="*/ 55 h 103"/>
                    <a:gd name="T12" fmla="*/ 116 w 138"/>
                    <a:gd name="T13" fmla="*/ 33 h 103"/>
                    <a:gd name="T14" fmla="*/ 130 w 138"/>
                    <a:gd name="T15" fmla="*/ 17 h 103"/>
                    <a:gd name="T16" fmla="*/ 138 w 138"/>
                    <a:gd name="T17" fmla="*/ 11 h 103"/>
                    <a:gd name="T18" fmla="*/ 106 w 138"/>
                    <a:gd name="T19" fmla="*/ 49 h 103"/>
                    <a:gd name="T20" fmla="*/ 84 w 138"/>
                    <a:gd name="T21" fmla="*/ 67 h 103"/>
                    <a:gd name="T22" fmla="*/ 66 w 138"/>
                    <a:gd name="T23" fmla="*/ 81 h 103"/>
                    <a:gd name="T24" fmla="*/ 48 w 138"/>
                    <a:gd name="T25" fmla="*/ 103 h 103"/>
                    <a:gd name="T26" fmla="*/ 26 w 138"/>
                    <a:gd name="T27" fmla="*/ 89 h 103"/>
                    <a:gd name="T28" fmla="*/ 20 w 138"/>
                    <a:gd name="T29" fmla="*/ 87 h 103"/>
                    <a:gd name="T30" fmla="*/ 22 w 138"/>
                    <a:gd name="T31" fmla="*/ 97 h 103"/>
                    <a:gd name="T32" fmla="*/ 0 w 138"/>
                    <a:gd name="T33" fmla="*/ 97 h 103"/>
                    <a:gd name="T34" fmla="*/ 10 w 138"/>
                    <a:gd name="T35" fmla="*/ 79 h 103"/>
                    <a:gd name="T36" fmla="*/ 26 w 138"/>
                    <a:gd name="T37" fmla="*/ 6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28" name="Freeform 48"/>
                <p:cNvSpPr>
                  <a:spLocks/>
                </p:cNvSpPr>
                <p:nvPr/>
              </p:nvSpPr>
              <p:spPr bwMode="ltGray">
                <a:xfrm>
                  <a:off x="2553" y="182"/>
                  <a:ext cx="187" cy="176"/>
                </a:xfrm>
                <a:custGeom>
                  <a:avLst/>
                  <a:gdLst>
                    <a:gd name="T0" fmla="*/ 158 w 188"/>
                    <a:gd name="T1" fmla="*/ 24 h 214"/>
                    <a:gd name="T2" fmla="*/ 160 w 188"/>
                    <a:gd name="T3" fmla="*/ 6 h 214"/>
                    <a:gd name="T4" fmla="*/ 170 w 188"/>
                    <a:gd name="T5" fmla="*/ 0 h 214"/>
                    <a:gd name="T6" fmla="*/ 182 w 188"/>
                    <a:gd name="T7" fmla="*/ 24 h 214"/>
                    <a:gd name="T8" fmla="*/ 188 w 188"/>
                    <a:gd name="T9" fmla="*/ 42 h 214"/>
                    <a:gd name="T10" fmla="*/ 178 w 188"/>
                    <a:gd name="T11" fmla="*/ 58 h 214"/>
                    <a:gd name="T12" fmla="*/ 170 w 188"/>
                    <a:gd name="T13" fmla="*/ 76 h 214"/>
                    <a:gd name="T14" fmla="*/ 162 w 188"/>
                    <a:gd name="T15" fmla="*/ 126 h 214"/>
                    <a:gd name="T16" fmla="*/ 144 w 188"/>
                    <a:gd name="T17" fmla="*/ 136 h 214"/>
                    <a:gd name="T18" fmla="*/ 120 w 188"/>
                    <a:gd name="T19" fmla="*/ 138 h 214"/>
                    <a:gd name="T20" fmla="*/ 112 w 188"/>
                    <a:gd name="T21" fmla="*/ 124 h 214"/>
                    <a:gd name="T22" fmla="*/ 102 w 188"/>
                    <a:gd name="T23" fmla="*/ 146 h 214"/>
                    <a:gd name="T24" fmla="*/ 90 w 188"/>
                    <a:gd name="T25" fmla="*/ 150 h 214"/>
                    <a:gd name="T26" fmla="*/ 80 w 188"/>
                    <a:gd name="T27" fmla="*/ 132 h 214"/>
                    <a:gd name="T28" fmla="*/ 58 w 188"/>
                    <a:gd name="T29" fmla="*/ 144 h 214"/>
                    <a:gd name="T30" fmla="*/ 76 w 188"/>
                    <a:gd name="T31" fmla="*/ 142 h 214"/>
                    <a:gd name="T32" fmla="*/ 78 w 188"/>
                    <a:gd name="T33" fmla="*/ 160 h 214"/>
                    <a:gd name="T34" fmla="*/ 58 w 188"/>
                    <a:gd name="T35" fmla="*/ 166 h 214"/>
                    <a:gd name="T36" fmla="*/ 34 w 188"/>
                    <a:gd name="T37" fmla="*/ 166 h 214"/>
                    <a:gd name="T38" fmla="*/ 36 w 188"/>
                    <a:gd name="T39" fmla="*/ 154 h 214"/>
                    <a:gd name="T40" fmla="*/ 46 w 188"/>
                    <a:gd name="T41" fmla="*/ 144 h 214"/>
                    <a:gd name="T42" fmla="*/ 34 w 188"/>
                    <a:gd name="T43" fmla="*/ 148 h 214"/>
                    <a:gd name="T44" fmla="*/ 26 w 188"/>
                    <a:gd name="T45" fmla="*/ 166 h 214"/>
                    <a:gd name="T46" fmla="*/ 30 w 188"/>
                    <a:gd name="T47" fmla="*/ 190 h 214"/>
                    <a:gd name="T48" fmla="*/ 14 w 188"/>
                    <a:gd name="T49" fmla="*/ 200 h 214"/>
                    <a:gd name="T50" fmla="*/ 0 w 188"/>
                    <a:gd name="T51" fmla="*/ 214 h 214"/>
                    <a:gd name="T52" fmla="*/ 8 w 188"/>
                    <a:gd name="T53" fmla="*/ 188 h 214"/>
                    <a:gd name="T54" fmla="*/ 0 w 188"/>
                    <a:gd name="T55" fmla="*/ 164 h 214"/>
                    <a:gd name="T56" fmla="*/ 14 w 188"/>
                    <a:gd name="T57" fmla="*/ 152 h 214"/>
                    <a:gd name="T58" fmla="*/ 32 w 188"/>
                    <a:gd name="T59" fmla="*/ 134 h 214"/>
                    <a:gd name="T60" fmla="*/ 44 w 188"/>
                    <a:gd name="T61" fmla="*/ 118 h 214"/>
                    <a:gd name="T62" fmla="*/ 72 w 188"/>
                    <a:gd name="T63" fmla="*/ 116 h 214"/>
                    <a:gd name="T64" fmla="*/ 84 w 188"/>
                    <a:gd name="T65" fmla="*/ 112 h 214"/>
                    <a:gd name="T66" fmla="*/ 114 w 188"/>
                    <a:gd name="T67" fmla="*/ 78 h 214"/>
                    <a:gd name="T68" fmla="*/ 120 w 188"/>
                    <a:gd name="T69" fmla="*/ 92 h 214"/>
                    <a:gd name="T70" fmla="*/ 132 w 188"/>
                    <a:gd name="T71" fmla="*/ 76 h 214"/>
                    <a:gd name="T72" fmla="*/ 150 w 188"/>
                    <a:gd name="T73" fmla="*/ 54 h 214"/>
                    <a:gd name="T74" fmla="*/ 154 w 188"/>
                    <a:gd name="T75" fmla="*/ 42 h 214"/>
                    <a:gd name="T76" fmla="*/ 148 w 188"/>
                    <a:gd name="T77" fmla="*/ 38 h 214"/>
                    <a:gd name="T78" fmla="*/ 152 w 188"/>
                    <a:gd name="T79" fmla="*/ 32 h 214"/>
                    <a:gd name="T80" fmla="*/ 158 w 188"/>
                    <a:gd name="T81" fmla="*/ 2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29" name="Freeform 49"/>
                <p:cNvSpPr>
                  <a:spLocks/>
                </p:cNvSpPr>
                <p:nvPr/>
              </p:nvSpPr>
              <p:spPr bwMode="ltGray">
                <a:xfrm>
                  <a:off x="2677" y="233"/>
                  <a:ext cx="14" cy="10"/>
                </a:xfrm>
                <a:custGeom>
                  <a:avLst/>
                  <a:gdLst>
                    <a:gd name="T0" fmla="*/ 0 w 13"/>
                    <a:gd name="T1" fmla="*/ 9 h 13"/>
                    <a:gd name="T2" fmla="*/ 4 w 13"/>
                    <a:gd name="T3" fmla="*/ 13 h 13"/>
                    <a:gd name="T4" fmla="*/ 0 w 13"/>
                    <a:gd name="T5" fmla="*/ 9 h 13"/>
                  </a:gdLst>
                  <a:ahLst/>
                  <a:cxnLst>
                    <a:cxn ang="0">
                      <a:pos x="T0" y="T1"/>
                    </a:cxn>
                    <a:cxn ang="0">
                      <a:pos x="T2" y="T3"/>
                    </a:cxn>
                    <a:cxn ang="0">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30" name="Freeform 50"/>
                <p:cNvSpPr>
                  <a:spLocks/>
                </p:cNvSpPr>
                <p:nvPr/>
              </p:nvSpPr>
              <p:spPr bwMode="ltGray">
                <a:xfrm>
                  <a:off x="1627" y="353"/>
                  <a:ext cx="813" cy="462"/>
                </a:xfrm>
                <a:custGeom>
                  <a:avLst/>
                  <a:gdLst>
                    <a:gd name="T0" fmla="*/ 812 w 812"/>
                    <a:gd name="T1" fmla="*/ 26 h 564"/>
                    <a:gd name="T2" fmla="*/ 778 w 812"/>
                    <a:gd name="T3" fmla="*/ 78 h 564"/>
                    <a:gd name="T4" fmla="*/ 748 w 812"/>
                    <a:gd name="T5" fmla="*/ 122 h 564"/>
                    <a:gd name="T6" fmla="*/ 722 w 812"/>
                    <a:gd name="T7" fmla="*/ 142 h 564"/>
                    <a:gd name="T8" fmla="*/ 634 w 812"/>
                    <a:gd name="T9" fmla="*/ 180 h 564"/>
                    <a:gd name="T10" fmla="*/ 632 w 812"/>
                    <a:gd name="T11" fmla="*/ 210 h 564"/>
                    <a:gd name="T12" fmla="*/ 604 w 812"/>
                    <a:gd name="T13" fmla="*/ 230 h 564"/>
                    <a:gd name="T14" fmla="*/ 620 w 812"/>
                    <a:gd name="T15" fmla="*/ 178 h 564"/>
                    <a:gd name="T16" fmla="*/ 576 w 812"/>
                    <a:gd name="T17" fmla="*/ 188 h 564"/>
                    <a:gd name="T18" fmla="*/ 556 w 812"/>
                    <a:gd name="T19" fmla="*/ 218 h 564"/>
                    <a:gd name="T20" fmla="*/ 596 w 812"/>
                    <a:gd name="T21" fmla="*/ 280 h 564"/>
                    <a:gd name="T22" fmla="*/ 594 w 812"/>
                    <a:gd name="T23" fmla="*/ 368 h 564"/>
                    <a:gd name="T24" fmla="*/ 542 w 812"/>
                    <a:gd name="T25" fmla="*/ 406 h 564"/>
                    <a:gd name="T26" fmla="*/ 522 w 812"/>
                    <a:gd name="T27" fmla="*/ 386 h 564"/>
                    <a:gd name="T28" fmla="*/ 482 w 812"/>
                    <a:gd name="T29" fmla="*/ 348 h 564"/>
                    <a:gd name="T30" fmla="*/ 462 w 812"/>
                    <a:gd name="T31" fmla="*/ 348 h 564"/>
                    <a:gd name="T32" fmla="*/ 450 w 812"/>
                    <a:gd name="T33" fmla="*/ 394 h 564"/>
                    <a:gd name="T34" fmla="*/ 500 w 812"/>
                    <a:gd name="T35" fmla="*/ 464 h 564"/>
                    <a:gd name="T36" fmla="*/ 510 w 812"/>
                    <a:gd name="T37" fmla="*/ 524 h 564"/>
                    <a:gd name="T38" fmla="*/ 526 w 812"/>
                    <a:gd name="T39" fmla="*/ 560 h 564"/>
                    <a:gd name="T40" fmla="*/ 492 w 812"/>
                    <a:gd name="T41" fmla="*/ 544 h 564"/>
                    <a:gd name="T42" fmla="*/ 470 w 812"/>
                    <a:gd name="T43" fmla="*/ 518 h 564"/>
                    <a:gd name="T44" fmla="*/ 422 w 812"/>
                    <a:gd name="T45" fmla="*/ 424 h 564"/>
                    <a:gd name="T46" fmla="*/ 426 w 812"/>
                    <a:gd name="T47" fmla="*/ 310 h 564"/>
                    <a:gd name="T48" fmla="*/ 422 w 812"/>
                    <a:gd name="T49" fmla="*/ 268 h 564"/>
                    <a:gd name="T50" fmla="*/ 412 w 812"/>
                    <a:gd name="T51" fmla="*/ 276 h 564"/>
                    <a:gd name="T52" fmla="*/ 386 w 812"/>
                    <a:gd name="T53" fmla="*/ 266 h 564"/>
                    <a:gd name="T54" fmla="*/ 360 w 812"/>
                    <a:gd name="T55" fmla="*/ 170 h 564"/>
                    <a:gd name="T56" fmla="*/ 330 w 812"/>
                    <a:gd name="T57" fmla="*/ 166 h 564"/>
                    <a:gd name="T58" fmla="*/ 288 w 812"/>
                    <a:gd name="T59" fmla="*/ 172 h 564"/>
                    <a:gd name="T60" fmla="*/ 242 w 812"/>
                    <a:gd name="T61" fmla="*/ 232 h 564"/>
                    <a:gd name="T62" fmla="*/ 196 w 812"/>
                    <a:gd name="T63" fmla="*/ 268 h 564"/>
                    <a:gd name="T64" fmla="*/ 184 w 812"/>
                    <a:gd name="T65" fmla="*/ 274 h 564"/>
                    <a:gd name="T66" fmla="*/ 160 w 812"/>
                    <a:gd name="T67" fmla="*/ 328 h 564"/>
                    <a:gd name="T68" fmla="*/ 152 w 812"/>
                    <a:gd name="T69" fmla="*/ 354 h 564"/>
                    <a:gd name="T70" fmla="*/ 128 w 812"/>
                    <a:gd name="T71" fmla="*/ 404 h 564"/>
                    <a:gd name="T72" fmla="*/ 94 w 812"/>
                    <a:gd name="T73" fmla="*/ 392 h 564"/>
                    <a:gd name="T74" fmla="*/ 66 w 812"/>
                    <a:gd name="T75" fmla="*/ 258 h 564"/>
                    <a:gd name="T76" fmla="*/ 72 w 812"/>
                    <a:gd name="T77" fmla="*/ 156 h 564"/>
                    <a:gd name="T78" fmla="*/ 44 w 812"/>
                    <a:gd name="T79" fmla="*/ 180 h 564"/>
                    <a:gd name="T80" fmla="*/ 20 w 812"/>
                    <a:gd name="T81" fmla="*/ 150 h 564"/>
                    <a:gd name="T82" fmla="*/ 24 w 812"/>
                    <a:gd name="T83" fmla="*/ 138 h 564"/>
                    <a:gd name="T84" fmla="*/ 0 w 812"/>
                    <a:gd name="T85" fmla="*/ 92 h 564"/>
                    <a:gd name="T86" fmla="*/ 798 w 812"/>
                    <a:gd name="T87" fmla="*/ 6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31" name="Freeform 51"/>
                <p:cNvSpPr>
                  <a:spLocks/>
                </p:cNvSpPr>
                <p:nvPr/>
              </p:nvSpPr>
              <p:spPr bwMode="ltGray">
                <a:xfrm>
                  <a:off x="1770" y="671"/>
                  <a:ext cx="45" cy="71"/>
                </a:xfrm>
                <a:custGeom>
                  <a:avLst/>
                  <a:gdLst>
                    <a:gd name="T0" fmla="*/ 7 w 43"/>
                    <a:gd name="T1" fmla="*/ 11 h 85"/>
                    <a:gd name="T2" fmla="*/ 17 w 43"/>
                    <a:gd name="T3" fmla="*/ 3 h 85"/>
                    <a:gd name="T4" fmla="*/ 37 w 43"/>
                    <a:gd name="T5" fmla="*/ 33 h 85"/>
                    <a:gd name="T6" fmla="*/ 19 w 43"/>
                    <a:gd name="T7" fmla="*/ 85 h 85"/>
                    <a:gd name="T8" fmla="*/ 1 w 43"/>
                    <a:gd name="T9" fmla="*/ 69 h 85"/>
                    <a:gd name="T10" fmla="*/ 7 w 43"/>
                    <a:gd name="T11" fmla="*/ 11 h 85"/>
                  </a:gdLst>
                  <a:ahLst/>
                  <a:cxnLst>
                    <a:cxn ang="0">
                      <a:pos x="T0" y="T1"/>
                    </a:cxn>
                    <a:cxn ang="0">
                      <a:pos x="T2" y="T3"/>
                    </a:cxn>
                    <a:cxn ang="0">
                      <a:pos x="T4" y="T5"/>
                    </a:cxn>
                    <a:cxn ang="0">
                      <a:pos x="T6" y="T7"/>
                    </a:cxn>
                    <a:cxn ang="0">
                      <a:pos x="T8" y="T9"/>
                    </a:cxn>
                    <a:cxn ang="0">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32" name="Freeform 52"/>
                <p:cNvSpPr>
                  <a:spLocks/>
                </p:cNvSpPr>
                <p:nvPr/>
              </p:nvSpPr>
              <p:spPr bwMode="ltGray">
                <a:xfrm>
                  <a:off x="2394" y="431"/>
                  <a:ext cx="42" cy="59"/>
                </a:xfrm>
                <a:custGeom>
                  <a:avLst/>
                  <a:gdLst>
                    <a:gd name="T0" fmla="*/ 13 w 44"/>
                    <a:gd name="T1" fmla="*/ 28 h 74"/>
                    <a:gd name="T2" fmla="*/ 29 w 44"/>
                    <a:gd name="T3" fmla="*/ 2 h 74"/>
                    <a:gd name="T4" fmla="*/ 43 w 44"/>
                    <a:gd name="T5" fmla="*/ 4 h 74"/>
                    <a:gd name="T6" fmla="*/ 39 w 44"/>
                    <a:gd name="T7" fmla="*/ 26 h 74"/>
                    <a:gd name="T8" fmla="*/ 13 w 44"/>
                    <a:gd name="T9" fmla="*/ 74 h 74"/>
                    <a:gd name="T10" fmla="*/ 7 w 44"/>
                    <a:gd name="T11" fmla="*/ 60 h 74"/>
                    <a:gd name="T12" fmla="*/ 3 w 44"/>
                    <a:gd name="T13" fmla="*/ 36 h 74"/>
                    <a:gd name="T14" fmla="*/ 13 w 44"/>
                    <a:gd name="T15" fmla="*/ 28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33" name="Freeform 53"/>
                <p:cNvSpPr>
                  <a:spLocks/>
                </p:cNvSpPr>
                <p:nvPr/>
              </p:nvSpPr>
              <p:spPr bwMode="ltGray">
                <a:xfrm>
                  <a:off x="2513" y="402"/>
                  <a:ext cx="21" cy="24"/>
                </a:xfrm>
                <a:custGeom>
                  <a:avLst/>
                  <a:gdLst>
                    <a:gd name="T0" fmla="*/ 7 w 20"/>
                    <a:gd name="T1" fmla="*/ 16 h 30"/>
                    <a:gd name="T2" fmla="*/ 5 w 20"/>
                    <a:gd name="T3" fmla="*/ 30 h 30"/>
                    <a:gd name="T4" fmla="*/ 7 w 20"/>
                    <a:gd name="T5" fmla="*/ 16 h 30"/>
                  </a:gdLst>
                  <a:ahLst/>
                  <a:cxnLst>
                    <a:cxn ang="0">
                      <a:pos x="T0" y="T1"/>
                    </a:cxn>
                    <a:cxn ang="0">
                      <a:pos x="T2" y="T3"/>
                    </a:cxn>
                    <a:cxn ang="0">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34" name="Freeform 54"/>
                <p:cNvSpPr>
                  <a:spLocks/>
                </p:cNvSpPr>
                <p:nvPr/>
              </p:nvSpPr>
              <p:spPr bwMode="ltGray">
                <a:xfrm>
                  <a:off x="333" y="169"/>
                  <a:ext cx="1015" cy="866"/>
                </a:xfrm>
                <a:custGeom>
                  <a:avLst/>
                  <a:gdLst>
                    <a:gd name="T0" fmla="*/ 481 w 682"/>
                    <a:gd name="T1" fmla="*/ 464 h 557"/>
                    <a:gd name="T2" fmla="*/ 486 w 682"/>
                    <a:gd name="T3" fmla="*/ 451 h 557"/>
                    <a:gd name="T4" fmla="*/ 500 w 682"/>
                    <a:gd name="T5" fmla="*/ 413 h 557"/>
                    <a:gd name="T6" fmla="*/ 309 w 682"/>
                    <a:gd name="T7" fmla="*/ 287 h 557"/>
                    <a:gd name="T8" fmla="*/ 282 w 682"/>
                    <a:gd name="T9" fmla="*/ 346 h 557"/>
                    <a:gd name="T10" fmla="*/ 303 w 682"/>
                    <a:gd name="T11" fmla="*/ 556 h 557"/>
                    <a:gd name="T12" fmla="*/ 282 w 682"/>
                    <a:gd name="T13" fmla="*/ 494 h 557"/>
                    <a:gd name="T14" fmla="*/ 242 w 682"/>
                    <a:gd name="T15" fmla="*/ 439 h 557"/>
                    <a:gd name="T16" fmla="*/ 245 w 682"/>
                    <a:gd name="T17" fmla="*/ 413 h 557"/>
                    <a:gd name="T18" fmla="*/ 247 w 682"/>
                    <a:gd name="T19" fmla="*/ 394 h 557"/>
                    <a:gd name="T20" fmla="*/ 220 w 682"/>
                    <a:gd name="T21" fmla="*/ 375 h 557"/>
                    <a:gd name="T22" fmla="*/ 194 w 682"/>
                    <a:gd name="T23" fmla="*/ 346 h 557"/>
                    <a:gd name="T24" fmla="*/ 148 w 682"/>
                    <a:gd name="T25" fmla="*/ 354 h 557"/>
                    <a:gd name="T26" fmla="*/ 126 w 682"/>
                    <a:gd name="T27" fmla="*/ 365 h 557"/>
                    <a:gd name="T28" fmla="*/ 78 w 682"/>
                    <a:gd name="T29" fmla="*/ 365 h 557"/>
                    <a:gd name="T30" fmla="*/ 22 w 682"/>
                    <a:gd name="T31" fmla="*/ 312 h 557"/>
                    <a:gd name="T32" fmla="*/ 11 w 682"/>
                    <a:gd name="T33" fmla="*/ 295 h 557"/>
                    <a:gd name="T34" fmla="*/ 0 w 682"/>
                    <a:gd name="T35" fmla="*/ 264 h 557"/>
                    <a:gd name="T36" fmla="*/ 24 w 682"/>
                    <a:gd name="T37" fmla="*/ 213 h 557"/>
                    <a:gd name="T38" fmla="*/ 32 w 682"/>
                    <a:gd name="T39" fmla="*/ 181 h 557"/>
                    <a:gd name="T40" fmla="*/ 51 w 682"/>
                    <a:gd name="T41" fmla="*/ 143 h 557"/>
                    <a:gd name="T42" fmla="*/ 81 w 682"/>
                    <a:gd name="T43" fmla="*/ 116 h 557"/>
                    <a:gd name="T44" fmla="*/ 167 w 682"/>
                    <a:gd name="T45" fmla="*/ 67 h 557"/>
                    <a:gd name="T46" fmla="*/ 220 w 682"/>
                    <a:gd name="T47" fmla="*/ 30 h 557"/>
                    <a:gd name="T48" fmla="*/ 258 w 682"/>
                    <a:gd name="T49" fmla="*/ 6 h 557"/>
                    <a:gd name="T50" fmla="*/ 363 w 682"/>
                    <a:gd name="T51" fmla="*/ 2 h 557"/>
                    <a:gd name="T52" fmla="*/ 398 w 682"/>
                    <a:gd name="T53" fmla="*/ 0 h 557"/>
                    <a:gd name="T54" fmla="*/ 384 w 682"/>
                    <a:gd name="T55" fmla="*/ 34 h 557"/>
                    <a:gd name="T56" fmla="*/ 443 w 682"/>
                    <a:gd name="T57" fmla="*/ 84 h 557"/>
                    <a:gd name="T58" fmla="*/ 497 w 682"/>
                    <a:gd name="T59" fmla="*/ 74 h 557"/>
                    <a:gd name="T60" fmla="*/ 529 w 682"/>
                    <a:gd name="T61" fmla="*/ 82 h 557"/>
                    <a:gd name="T62" fmla="*/ 559 w 682"/>
                    <a:gd name="T63" fmla="*/ 97 h 557"/>
                    <a:gd name="T64" fmla="*/ 572 w 682"/>
                    <a:gd name="T65" fmla="*/ 188 h 557"/>
                    <a:gd name="T66" fmla="*/ 572 w 682"/>
                    <a:gd name="T67" fmla="*/ 240 h 557"/>
                    <a:gd name="T68" fmla="*/ 599 w 682"/>
                    <a:gd name="T69" fmla="*/ 283 h 557"/>
                    <a:gd name="T70" fmla="*/ 645 w 682"/>
                    <a:gd name="T71" fmla="*/ 300 h 557"/>
                    <a:gd name="T72" fmla="*/ 680 w 682"/>
                    <a:gd name="T73" fmla="*/ 295 h 557"/>
                    <a:gd name="T74" fmla="*/ 664 w 682"/>
                    <a:gd name="T75" fmla="*/ 340 h 557"/>
                    <a:gd name="T76" fmla="*/ 599 w 682"/>
                    <a:gd name="T77" fmla="*/ 407 h 557"/>
                    <a:gd name="T78" fmla="*/ 548 w 682"/>
                    <a:gd name="T79" fmla="*/ 485 h 557"/>
                    <a:gd name="T80" fmla="*/ 556 w 682"/>
                    <a:gd name="T81" fmla="*/ 508 h 557"/>
                    <a:gd name="T82" fmla="*/ 435 w 682"/>
                    <a:gd name="T83" fmla="*/ 556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35" name="Freeform 55"/>
                <p:cNvSpPr>
                  <a:spLocks/>
                </p:cNvSpPr>
                <p:nvPr/>
              </p:nvSpPr>
              <p:spPr bwMode="ltGray">
                <a:xfrm>
                  <a:off x="727" y="495"/>
                  <a:ext cx="382" cy="540"/>
                </a:xfrm>
                <a:custGeom>
                  <a:avLst/>
                  <a:gdLst>
                    <a:gd name="T0" fmla="*/ 243 w 257"/>
                    <a:gd name="T1" fmla="*/ 347 h 347"/>
                    <a:gd name="T2" fmla="*/ 233 w 257"/>
                    <a:gd name="T3" fmla="*/ 301 h 347"/>
                    <a:gd name="T4" fmla="*/ 217 w 257"/>
                    <a:gd name="T5" fmla="*/ 288 h 347"/>
                    <a:gd name="T6" fmla="*/ 215 w 257"/>
                    <a:gd name="T7" fmla="*/ 269 h 347"/>
                    <a:gd name="T8" fmla="*/ 209 w 257"/>
                    <a:gd name="T9" fmla="*/ 254 h 347"/>
                    <a:gd name="T10" fmla="*/ 209 w 257"/>
                    <a:gd name="T11" fmla="*/ 229 h 347"/>
                    <a:gd name="T12" fmla="*/ 207 w 257"/>
                    <a:gd name="T13" fmla="*/ 214 h 347"/>
                    <a:gd name="T14" fmla="*/ 228 w 257"/>
                    <a:gd name="T15" fmla="*/ 202 h 347"/>
                    <a:gd name="T16" fmla="*/ 257 w 257"/>
                    <a:gd name="T17" fmla="*/ 197 h 347"/>
                    <a:gd name="T18" fmla="*/ 257 w 257"/>
                    <a:gd name="T19" fmla="*/ 136 h 347"/>
                    <a:gd name="T20" fmla="*/ 54 w 257"/>
                    <a:gd name="T21" fmla="*/ 96 h 347"/>
                    <a:gd name="T22" fmla="*/ 32 w 257"/>
                    <a:gd name="T23" fmla="*/ 98 h 347"/>
                    <a:gd name="T24" fmla="*/ 16 w 257"/>
                    <a:gd name="T25" fmla="*/ 102 h 347"/>
                    <a:gd name="T26" fmla="*/ 0 w 257"/>
                    <a:gd name="T27" fmla="*/ 149 h 347"/>
                    <a:gd name="T28" fmla="*/ 93 w 257"/>
                    <a:gd name="T29" fmla="*/ 346 h 347"/>
                    <a:gd name="T30" fmla="*/ 243 w 257"/>
                    <a:gd name="T31" fmla="*/ 347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36" name="Freeform 56"/>
                <p:cNvSpPr>
                  <a:spLocks/>
                </p:cNvSpPr>
                <p:nvPr/>
              </p:nvSpPr>
              <p:spPr bwMode="ltGray">
                <a:xfrm>
                  <a:off x="1400" y="896"/>
                  <a:ext cx="16" cy="29"/>
                </a:xfrm>
                <a:custGeom>
                  <a:avLst/>
                  <a:gdLst>
                    <a:gd name="T0" fmla="*/ 7 w 19"/>
                    <a:gd name="T1" fmla="*/ 25 h 37"/>
                    <a:gd name="T2" fmla="*/ 19 w 19"/>
                    <a:gd name="T3" fmla="*/ 21 h 37"/>
                    <a:gd name="T4" fmla="*/ 7 w 19"/>
                    <a:gd name="T5" fmla="*/ 25 h 37"/>
                  </a:gdLst>
                  <a:ahLst/>
                  <a:cxnLst>
                    <a:cxn ang="0">
                      <a:pos x="T0" y="T1"/>
                    </a:cxn>
                    <a:cxn ang="0">
                      <a:pos x="T2" y="T3"/>
                    </a:cxn>
                    <a:cxn ang="0">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37" name="Freeform 57"/>
                <p:cNvSpPr>
                  <a:spLocks/>
                </p:cNvSpPr>
                <p:nvPr/>
              </p:nvSpPr>
              <p:spPr bwMode="ltGray">
                <a:xfrm>
                  <a:off x="1379" y="617"/>
                  <a:ext cx="21" cy="17"/>
                </a:xfrm>
                <a:custGeom>
                  <a:avLst/>
                  <a:gdLst>
                    <a:gd name="T0" fmla="*/ 12 w 22"/>
                    <a:gd name="T1" fmla="*/ 12 h 20"/>
                    <a:gd name="T2" fmla="*/ 16 w 22"/>
                    <a:gd name="T3" fmla="*/ 0 h 20"/>
                    <a:gd name="T4" fmla="*/ 20 w 22"/>
                    <a:gd name="T5" fmla="*/ 12 h 20"/>
                    <a:gd name="T6" fmla="*/ 8 w 22"/>
                    <a:gd name="T7" fmla="*/ 20 h 20"/>
                    <a:gd name="T8" fmla="*/ 12 w 22"/>
                    <a:gd name="T9" fmla="*/ 12 h 20"/>
                  </a:gdLst>
                  <a:ahLst/>
                  <a:cxnLst>
                    <a:cxn ang="0">
                      <a:pos x="T0" y="T1"/>
                    </a:cxn>
                    <a:cxn ang="0">
                      <a:pos x="T2" y="T3"/>
                    </a:cxn>
                    <a:cxn ang="0">
                      <a:pos x="T4" y="T5"/>
                    </a:cxn>
                    <a:cxn ang="0">
                      <a:pos x="T6" y="T7"/>
                    </a:cxn>
                    <a:cxn ang="0">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38" name="Freeform 58"/>
                <p:cNvSpPr>
                  <a:spLocks/>
                </p:cNvSpPr>
                <p:nvPr/>
              </p:nvSpPr>
              <p:spPr bwMode="ltGray">
                <a:xfrm>
                  <a:off x="453" y="275"/>
                  <a:ext cx="58" cy="24"/>
                </a:xfrm>
                <a:custGeom>
                  <a:avLst/>
                  <a:gdLst>
                    <a:gd name="T0" fmla="*/ 24 w 57"/>
                    <a:gd name="T1" fmla="*/ 18 h 30"/>
                    <a:gd name="T2" fmla="*/ 32 w 57"/>
                    <a:gd name="T3" fmla="*/ 6 h 30"/>
                    <a:gd name="T4" fmla="*/ 36 w 57"/>
                    <a:gd name="T5" fmla="*/ 30 h 30"/>
                    <a:gd name="T6" fmla="*/ 24 w 57"/>
                    <a:gd name="T7" fmla="*/ 18 h 30"/>
                  </a:gdLst>
                  <a:ahLst/>
                  <a:cxnLst>
                    <a:cxn ang="0">
                      <a:pos x="T0" y="T1"/>
                    </a:cxn>
                    <a:cxn ang="0">
                      <a:pos x="T2" y="T3"/>
                    </a:cxn>
                    <a:cxn ang="0">
                      <a:pos x="T4" y="T5"/>
                    </a:cxn>
                    <a:cxn ang="0">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39" name="Freeform 59"/>
                <p:cNvSpPr>
                  <a:spLocks/>
                </p:cNvSpPr>
                <p:nvPr/>
              </p:nvSpPr>
              <p:spPr bwMode="ltGray">
                <a:xfrm>
                  <a:off x="1161" y="50"/>
                  <a:ext cx="691" cy="569"/>
                </a:xfrm>
                <a:custGeom>
                  <a:avLst/>
                  <a:gdLst>
                    <a:gd name="T0" fmla="*/ 473 w 693"/>
                    <a:gd name="T1" fmla="*/ 464 h 696"/>
                    <a:gd name="T2" fmla="*/ 393 w 693"/>
                    <a:gd name="T3" fmla="*/ 452 h 696"/>
                    <a:gd name="T4" fmla="*/ 325 w 693"/>
                    <a:gd name="T5" fmla="*/ 412 h 696"/>
                    <a:gd name="T6" fmla="*/ 265 w 693"/>
                    <a:gd name="T7" fmla="*/ 400 h 696"/>
                    <a:gd name="T8" fmla="*/ 237 w 693"/>
                    <a:gd name="T9" fmla="*/ 416 h 696"/>
                    <a:gd name="T10" fmla="*/ 261 w 693"/>
                    <a:gd name="T11" fmla="*/ 428 h 696"/>
                    <a:gd name="T12" fmla="*/ 293 w 693"/>
                    <a:gd name="T13" fmla="*/ 468 h 696"/>
                    <a:gd name="T14" fmla="*/ 321 w 693"/>
                    <a:gd name="T15" fmla="*/ 476 h 696"/>
                    <a:gd name="T16" fmla="*/ 333 w 693"/>
                    <a:gd name="T17" fmla="*/ 536 h 696"/>
                    <a:gd name="T18" fmla="*/ 313 w 693"/>
                    <a:gd name="T19" fmla="*/ 552 h 696"/>
                    <a:gd name="T20" fmla="*/ 261 w 693"/>
                    <a:gd name="T21" fmla="*/ 616 h 696"/>
                    <a:gd name="T22" fmla="*/ 225 w 693"/>
                    <a:gd name="T23" fmla="*/ 628 h 696"/>
                    <a:gd name="T24" fmla="*/ 97 w 693"/>
                    <a:gd name="T25" fmla="*/ 696 h 696"/>
                    <a:gd name="T26" fmla="*/ 77 w 693"/>
                    <a:gd name="T27" fmla="*/ 616 h 696"/>
                    <a:gd name="T28" fmla="*/ 45 w 693"/>
                    <a:gd name="T29" fmla="*/ 524 h 696"/>
                    <a:gd name="T30" fmla="*/ 33 w 693"/>
                    <a:gd name="T31" fmla="*/ 448 h 696"/>
                    <a:gd name="T32" fmla="*/ 53 w 693"/>
                    <a:gd name="T33" fmla="*/ 344 h 696"/>
                    <a:gd name="T34" fmla="*/ 17 w 693"/>
                    <a:gd name="T35" fmla="*/ 392 h 696"/>
                    <a:gd name="T36" fmla="*/ 81 w 693"/>
                    <a:gd name="T37" fmla="*/ 280 h 696"/>
                    <a:gd name="T38" fmla="*/ 113 w 693"/>
                    <a:gd name="T39" fmla="*/ 204 h 696"/>
                    <a:gd name="T40" fmla="*/ 37 w 693"/>
                    <a:gd name="T41" fmla="*/ 204 h 696"/>
                    <a:gd name="T42" fmla="*/ 1 w 693"/>
                    <a:gd name="T43" fmla="*/ 196 h 696"/>
                    <a:gd name="T44" fmla="*/ 25 w 693"/>
                    <a:gd name="T45" fmla="*/ 140 h 696"/>
                    <a:gd name="T46" fmla="*/ 97 w 693"/>
                    <a:gd name="T47" fmla="*/ 112 h 696"/>
                    <a:gd name="T48" fmla="*/ 221 w 693"/>
                    <a:gd name="T49" fmla="*/ 124 h 696"/>
                    <a:gd name="T50" fmla="*/ 229 w 693"/>
                    <a:gd name="T51" fmla="*/ 64 h 696"/>
                    <a:gd name="T52" fmla="*/ 261 w 693"/>
                    <a:gd name="T53" fmla="*/ 0 h 696"/>
                    <a:gd name="T54" fmla="*/ 357 w 693"/>
                    <a:gd name="T55" fmla="*/ 44 h 696"/>
                    <a:gd name="T56" fmla="*/ 329 w 693"/>
                    <a:gd name="T57" fmla="*/ 88 h 696"/>
                    <a:gd name="T58" fmla="*/ 301 w 693"/>
                    <a:gd name="T59" fmla="*/ 176 h 696"/>
                    <a:gd name="T60" fmla="*/ 361 w 693"/>
                    <a:gd name="T61" fmla="*/ 192 h 696"/>
                    <a:gd name="T62" fmla="*/ 373 w 693"/>
                    <a:gd name="T63" fmla="*/ 136 h 696"/>
                    <a:gd name="T64" fmla="*/ 417 w 693"/>
                    <a:gd name="T65" fmla="*/ 92 h 696"/>
                    <a:gd name="T66" fmla="*/ 497 w 693"/>
                    <a:gd name="T67" fmla="*/ 88 h 696"/>
                    <a:gd name="T68" fmla="*/ 529 w 693"/>
                    <a:gd name="T69" fmla="*/ 52 h 696"/>
                    <a:gd name="T70" fmla="*/ 541 w 693"/>
                    <a:gd name="T71" fmla="*/ 46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40" name="Freeform 60"/>
                <p:cNvSpPr>
                  <a:spLocks/>
                </p:cNvSpPr>
                <p:nvPr/>
              </p:nvSpPr>
              <p:spPr bwMode="ltGray">
                <a:xfrm>
                  <a:off x="689" y="6"/>
                  <a:ext cx="1386" cy="232"/>
                </a:xfrm>
                <a:custGeom>
                  <a:avLst/>
                  <a:gdLst>
                    <a:gd name="T0" fmla="*/ 825 w 931"/>
                    <a:gd name="T1" fmla="*/ 0 h 149"/>
                    <a:gd name="T2" fmla="*/ 143 w 931"/>
                    <a:gd name="T3" fmla="*/ 29 h 149"/>
                    <a:gd name="T4" fmla="*/ 91 w 931"/>
                    <a:gd name="T5" fmla="*/ 42 h 149"/>
                    <a:gd name="T6" fmla="*/ 62 w 931"/>
                    <a:gd name="T7" fmla="*/ 42 h 149"/>
                    <a:gd name="T8" fmla="*/ 22 w 931"/>
                    <a:gd name="T9" fmla="*/ 77 h 149"/>
                    <a:gd name="T10" fmla="*/ 0 w 931"/>
                    <a:gd name="T11" fmla="*/ 105 h 149"/>
                    <a:gd name="T12" fmla="*/ 59 w 931"/>
                    <a:gd name="T13" fmla="*/ 115 h 149"/>
                    <a:gd name="T14" fmla="*/ 97 w 931"/>
                    <a:gd name="T15" fmla="*/ 96 h 149"/>
                    <a:gd name="T16" fmla="*/ 108 w 931"/>
                    <a:gd name="T17" fmla="*/ 84 h 149"/>
                    <a:gd name="T18" fmla="*/ 167 w 931"/>
                    <a:gd name="T19" fmla="*/ 52 h 149"/>
                    <a:gd name="T20" fmla="*/ 215 w 931"/>
                    <a:gd name="T21" fmla="*/ 46 h 149"/>
                    <a:gd name="T22" fmla="*/ 237 w 931"/>
                    <a:gd name="T23" fmla="*/ 94 h 149"/>
                    <a:gd name="T24" fmla="*/ 188 w 931"/>
                    <a:gd name="T25" fmla="*/ 109 h 149"/>
                    <a:gd name="T26" fmla="*/ 231 w 931"/>
                    <a:gd name="T27" fmla="*/ 113 h 149"/>
                    <a:gd name="T28" fmla="*/ 250 w 931"/>
                    <a:gd name="T29" fmla="*/ 90 h 149"/>
                    <a:gd name="T30" fmla="*/ 266 w 931"/>
                    <a:gd name="T31" fmla="*/ 92 h 149"/>
                    <a:gd name="T32" fmla="*/ 253 w 931"/>
                    <a:gd name="T33" fmla="*/ 54 h 149"/>
                    <a:gd name="T34" fmla="*/ 266 w 931"/>
                    <a:gd name="T35" fmla="*/ 44 h 149"/>
                    <a:gd name="T36" fmla="*/ 277 w 931"/>
                    <a:gd name="T37" fmla="*/ 88 h 149"/>
                    <a:gd name="T38" fmla="*/ 266 w 931"/>
                    <a:gd name="T39" fmla="*/ 113 h 149"/>
                    <a:gd name="T40" fmla="*/ 296 w 931"/>
                    <a:gd name="T41" fmla="*/ 130 h 149"/>
                    <a:gd name="T42" fmla="*/ 299 w 931"/>
                    <a:gd name="T43" fmla="*/ 92 h 149"/>
                    <a:gd name="T44" fmla="*/ 331 w 931"/>
                    <a:gd name="T45" fmla="*/ 103 h 149"/>
                    <a:gd name="T46" fmla="*/ 382 w 931"/>
                    <a:gd name="T47" fmla="*/ 73 h 149"/>
                    <a:gd name="T48" fmla="*/ 409 w 931"/>
                    <a:gd name="T49" fmla="*/ 50 h 149"/>
                    <a:gd name="T50" fmla="*/ 439 w 931"/>
                    <a:gd name="T51" fmla="*/ 56 h 149"/>
                    <a:gd name="T52" fmla="*/ 455 w 931"/>
                    <a:gd name="T53" fmla="*/ 50 h 149"/>
                    <a:gd name="T54" fmla="*/ 431 w 931"/>
                    <a:gd name="T55" fmla="*/ 44 h 149"/>
                    <a:gd name="T56" fmla="*/ 474 w 931"/>
                    <a:gd name="T57" fmla="*/ 35 h 149"/>
                    <a:gd name="T58" fmla="*/ 544 w 931"/>
                    <a:gd name="T59" fmla="*/ 54 h 149"/>
                    <a:gd name="T60" fmla="*/ 581 w 931"/>
                    <a:gd name="T61" fmla="*/ 42 h 149"/>
                    <a:gd name="T62" fmla="*/ 584 w 931"/>
                    <a:gd name="T63" fmla="*/ 63 h 149"/>
                    <a:gd name="T64" fmla="*/ 568 w 931"/>
                    <a:gd name="T65" fmla="*/ 101 h 149"/>
                    <a:gd name="T66" fmla="*/ 611 w 931"/>
                    <a:gd name="T67" fmla="*/ 88 h 149"/>
                    <a:gd name="T68" fmla="*/ 624 w 931"/>
                    <a:gd name="T69" fmla="*/ 80 h 149"/>
                    <a:gd name="T70" fmla="*/ 648 w 931"/>
                    <a:gd name="T71" fmla="*/ 61 h 149"/>
                    <a:gd name="T72" fmla="*/ 794 w 931"/>
                    <a:gd name="T73" fmla="*/ 8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41" name="Freeform 61"/>
                <p:cNvSpPr>
                  <a:spLocks/>
                </p:cNvSpPr>
                <p:nvPr/>
              </p:nvSpPr>
              <p:spPr bwMode="ltGray">
                <a:xfrm>
                  <a:off x="971" y="91"/>
                  <a:ext cx="30" cy="25"/>
                </a:xfrm>
                <a:custGeom>
                  <a:avLst/>
                  <a:gdLst>
                    <a:gd name="T0" fmla="*/ 3 w 31"/>
                    <a:gd name="T1" fmla="*/ 28 h 30"/>
                    <a:gd name="T2" fmla="*/ 31 w 31"/>
                    <a:gd name="T3" fmla="*/ 0 h 30"/>
                    <a:gd name="T4" fmla="*/ 19 w 31"/>
                    <a:gd name="T5" fmla="*/ 24 h 30"/>
                    <a:gd name="T6" fmla="*/ 3 w 31"/>
                    <a:gd name="T7" fmla="*/ 28 h 30"/>
                  </a:gdLst>
                  <a:ahLst/>
                  <a:cxnLst>
                    <a:cxn ang="0">
                      <a:pos x="T0" y="T1"/>
                    </a:cxn>
                    <a:cxn ang="0">
                      <a:pos x="T2" y="T3"/>
                    </a:cxn>
                    <a:cxn ang="0">
                      <a:pos x="T4" y="T5"/>
                    </a:cxn>
                    <a:cxn ang="0">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42" name="Freeform 62"/>
                <p:cNvSpPr>
                  <a:spLocks/>
                </p:cNvSpPr>
                <p:nvPr/>
              </p:nvSpPr>
              <p:spPr bwMode="ltGray">
                <a:xfrm>
                  <a:off x="935" y="125"/>
                  <a:ext cx="45" cy="27"/>
                </a:xfrm>
                <a:custGeom>
                  <a:avLst/>
                  <a:gdLst>
                    <a:gd name="T0" fmla="*/ 6 w 44"/>
                    <a:gd name="T1" fmla="*/ 32 h 32"/>
                    <a:gd name="T2" fmla="*/ 22 w 44"/>
                    <a:gd name="T3" fmla="*/ 0 h 32"/>
                    <a:gd name="T4" fmla="*/ 38 w 44"/>
                    <a:gd name="T5" fmla="*/ 4 h 32"/>
                    <a:gd name="T6" fmla="*/ 6 w 44"/>
                    <a:gd name="T7" fmla="*/ 32 h 32"/>
                  </a:gdLst>
                  <a:ahLst/>
                  <a:cxnLst>
                    <a:cxn ang="0">
                      <a:pos x="T0" y="T1"/>
                    </a:cxn>
                    <a:cxn ang="0">
                      <a:pos x="T2" y="T3"/>
                    </a:cxn>
                    <a:cxn ang="0">
                      <a:pos x="T4" y="T5"/>
                    </a:cxn>
                    <a:cxn ang="0">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43" name="Freeform 63"/>
                <p:cNvSpPr>
                  <a:spLocks/>
                </p:cNvSpPr>
                <p:nvPr/>
              </p:nvSpPr>
              <p:spPr bwMode="ltGray">
                <a:xfrm>
                  <a:off x="1081" y="226"/>
                  <a:ext cx="75" cy="14"/>
                </a:xfrm>
                <a:custGeom>
                  <a:avLst/>
                  <a:gdLst>
                    <a:gd name="T0" fmla="*/ 37 w 76"/>
                    <a:gd name="T1" fmla="*/ 18 h 18"/>
                    <a:gd name="T2" fmla="*/ 25 w 76"/>
                    <a:gd name="T3" fmla="*/ 2 h 18"/>
                    <a:gd name="T4" fmla="*/ 37 w 76"/>
                    <a:gd name="T5" fmla="*/ 18 h 18"/>
                  </a:gdLst>
                  <a:ahLst/>
                  <a:cxnLst>
                    <a:cxn ang="0">
                      <a:pos x="T0" y="T1"/>
                    </a:cxn>
                    <a:cxn ang="0">
                      <a:pos x="T2" y="T3"/>
                    </a:cxn>
                    <a:cxn ang="0">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44" name="Freeform 64"/>
                <p:cNvSpPr>
                  <a:spLocks/>
                </p:cNvSpPr>
                <p:nvPr/>
              </p:nvSpPr>
              <p:spPr bwMode="ltGray">
                <a:xfrm>
                  <a:off x="1210" y="223"/>
                  <a:ext cx="42" cy="37"/>
                </a:xfrm>
                <a:custGeom>
                  <a:avLst/>
                  <a:gdLst>
                    <a:gd name="T0" fmla="*/ 0 w 42"/>
                    <a:gd name="T1" fmla="*/ 21 h 44"/>
                    <a:gd name="T2" fmla="*/ 12 w 42"/>
                    <a:gd name="T3" fmla="*/ 9 h 44"/>
                    <a:gd name="T4" fmla="*/ 0 w 42"/>
                    <a:gd name="T5" fmla="*/ 21 h 44"/>
                  </a:gdLst>
                  <a:ahLst/>
                  <a:cxnLst>
                    <a:cxn ang="0">
                      <a:pos x="T0" y="T1"/>
                    </a:cxn>
                    <a:cxn ang="0">
                      <a:pos x="T2" y="T3"/>
                    </a:cxn>
                    <a:cxn ang="0">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45" name="Freeform 65"/>
                <p:cNvSpPr>
                  <a:spLocks/>
                </p:cNvSpPr>
                <p:nvPr/>
              </p:nvSpPr>
              <p:spPr bwMode="ltGray">
                <a:xfrm>
                  <a:off x="865" y="123"/>
                  <a:ext cx="33" cy="24"/>
                </a:xfrm>
                <a:custGeom>
                  <a:avLst/>
                  <a:gdLst>
                    <a:gd name="T0" fmla="*/ 7 w 31"/>
                    <a:gd name="T1" fmla="*/ 22 h 30"/>
                    <a:gd name="T2" fmla="*/ 31 w 31"/>
                    <a:gd name="T3" fmla="*/ 10 h 30"/>
                    <a:gd name="T4" fmla="*/ 7 w 31"/>
                    <a:gd name="T5" fmla="*/ 22 h 30"/>
                  </a:gdLst>
                  <a:ahLst/>
                  <a:cxnLst>
                    <a:cxn ang="0">
                      <a:pos x="T0" y="T1"/>
                    </a:cxn>
                    <a:cxn ang="0">
                      <a:pos x="T2" y="T3"/>
                    </a:cxn>
                    <a:cxn ang="0">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grpSp>
          <p:grpSp>
            <p:nvGrpSpPr>
              <p:cNvPr id="46239" name="Group 159"/>
              <p:cNvGrpSpPr>
                <a:grpSpLocks/>
              </p:cNvGrpSpPr>
              <p:nvPr userDrawn="1"/>
            </p:nvGrpSpPr>
            <p:grpSpPr bwMode="auto">
              <a:xfrm>
                <a:off x="7" y="6"/>
                <a:ext cx="5739" cy="1022"/>
                <a:chOff x="1056" y="111"/>
                <a:chExt cx="2448" cy="418"/>
              </a:xfrm>
            </p:grpSpPr>
            <p:sp>
              <p:nvSpPr>
                <p:cNvPr id="46190" name="Line 110"/>
                <p:cNvSpPr>
                  <a:spLocks noChangeShapeType="1"/>
                </p:cNvSpPr>
                <p:nvPr/>
              </p:nvSpPr>
              <p:spPr bwMode="white">
                <a:xfrm>
                  <a:off x="1056" y="332"/>
                  <a:ext cx="2448" cy="0"/>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92" name="Line 112"/>
                <p:cNvSpPr>
                  <a:spLocks noChangeShapeType="1"/>
                </p:cNvSpPr>
                <p:nvPr/>
              </p:nvSpPr>
              <p:spPr bwMode="white">
                <a:xfrm>
                  <a:off x="1254" y="111"/>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93" name="Line 113"/>
                <p:cNvSpPr>
                  <a:spLocks noChangeShapeType="1"/>
                </p:cNvSpPr>
                <p:nvPr/>
              </p:nvSpPr>
              <p:spPr bwMode="white">
                <a:xfrm>
                  <a:off x="1482" y="111"/>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94" name="Line 114"/>
                <p:cNvSpPr>
                  <a:spLocks noChangeShapeType="1"/>
                </p:cNvSpPr>
                <p:nvPr/>
              </p:nvSpPr>
              <p:spPr bwMode="white">
                <a:xfrm>
                  <a:off x="1710" y="111"/>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95" name="Line 115"/>
                <p:cNvSpPr>
                  <a:spLocks noChangeShapeType="1"/>
                </p:cNvSpPr>
                <p:nvPr/>
              </p:nvSpPr>
              <p:spPr bwMode="white">
                <a:xfrm>
                  <a:off x="1938" y="111"/>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96" name="Line 116"/>
                <p:cNvSpPr>
                  <a:spLocks noChangeShapeType="1"/>
                </p:cNvSpPr>
                <p:nvPr/>
              </p:nvSpPr>
              <p:spPr bwMode="white">
                <a:xfrm>
                  <a:off x="2166" y="111"/>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97" name="Line 117"/>
                <p:cNvSpPr>
                  <a:spLocks noChangeShapeType="1"/>
                </p:cNvSpPr>
                <p:nvPr/>
              </p:nvSpPr>
              <p:spPr bwMode="white">
                <a:xfrm>
                  <a:off x="2394" y="111"/>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98" name="Line 118"/>
                <p:cNvSpPr>
                  <a:spLocks noChangeShapeType="1"/>
                </p:cNvSpPr>
                <p:nvPr/>
              </p:nvSpPr>
              <p:spPr bwMode="white">
                <a:xfrm>
                  <a:off x="2622" y="111"/>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199" name="Line 119"/>
                <p:cNvSpPr>
                  <a:spLocks noChangeShapeType="1"/>
                </p:cNvSpPr>
                <p:nvPr/>
              </p:nvSpPr>
              <p:spPr bwMode="white">
                <a:xfrm>
                  <a:off x="2850" y="111"/>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00" name="Line 120"/>
                <p:cNvSpPr>
                  <a:spLocks noChangeShapeType="1"/>
                </p:cNvSpPr>
                <p:nvPr/>
              </p:nvSpPr>
              <p:spPr bwMode="white">
                <a:xfrm>
                  <a:off x="3078" y="111"/>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01" name="Line 121"/>
                <p:cNvSpPr>
                  <a:spLocks noChangeShapeType="1"/>
                </p:cNvSpPr>
                <p:nvPr/>
              </p:nvSpPr>
              <p:spPr bwMode="white">
                <a:xfrm>
                  <a:off x="3306" y="111"/>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grpSp>
          <p:grpSp>
            <p:nvGrpSpPr>
              <p:cNvPr id="46240" name="Group 160"/>
              <p:cNvGrpSpPr>
                <a:grpSpLocks/>
              </p:cNvGrpSpPr>
              <p:nvPr userDrawn="1"/>
            </p:nvGrpSpPr>
            <p:grpSpPr bwMode="auto">
              <a:xfrm>
                <a:off x="363" y="1"/>
                <a:ext cx="4919" cy="1034"/>
                <a:chOff x="1208" y="109"/>
                <a:chExt cx="2098" cy="423"/>
              </a:xfrm>
            </p:grpSpPr>
            <p:sp>
              <p:nvSpPr>
                <p:cNvPr id="46212" name="Line 132"/>
                <p:cNvSpPr>
                  <a:spLocks noChangeShapeType="1"/>
                </p:cNvSpPr>
                <p:nvPr/>
              </p:nvSpPr>
              <p:spPr bwMode="ltGray">
                <a:xfrm>
                  <a:off x="2850" y="110"/>
                  <a:ext cx="0" cy="142"/>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13" name="Line 133"/>
                <p:cNvSpPr>
                  <a:spLocks noChangeShapeType="1"/>
                </p:cNvSpPr>
                <p:nvPr/>
              </p:nvSpPr>
              <p:spPr bwMode="ltGray">
                <a:xfrm>
                  <a:off x="2972" y="332"/>
                  <a:ext cx="70"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14" name="Line 134"/>
                <p:cNvSpPr>
                  <a:spLocks noChangeShapeType="1"/>
                </p:cNvSpPr>
                <p:nvPr/>
              </p:nvSpPr>
              <p:spPr bwMode="ltGray">
                <a:xfrm>
                  <a:off x="3078" y="350"/>
                  <a:ext cx="0" cy="28"/>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15" name="Line 135"/>
                <p:cNvSpPr>
                  <a:spLocks noChangeShapeType="1"/>
                </p:cNvSpPr>
                <p:nvPr/>
              </p:nvSpPr>
              <p:spPr bwMode="ltGray">
                <a:xfrm>
                  <a:off x="3306" y="450"/>
                  <a:ext cx="0" cy="79"/>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25" name="Line 145"/>
                <p:cNvSpPr>
                  <a:spLocks noChangeShapeType="1"/>
                </p:cNvSpPr>
                <p:nvPr/>
              </p:nvSpPr>
              <p:spPr bwMode="ltGray">
                <a:xfrm>
                  <a:off x="2166" y="114"/>
                  <a:ext cx="0" cy="62"/>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26" name="Line 146"/>
                <p:cNvSpPr>
                  <a:spLocks noChangeShapeType="1"/>
                </p:cNvSpPr>
                <p:nvPr/>
              </p:nvSpPr>
              <p:spPr bwMode="ltGray">
                <a:xfrm>
                  <a:off x="1938" y="111"/>
                  <a:ext cx="0" cy="337"/>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27" name="Line 147"/>
                <p:cNvSpPr>
                  <a:spLocks noChangeShapeType="1"/>
                </p:cNvSpPr>
                <p:nvPr/>
              </p:nvSpPr>
              <p:spPr bwMode="ltGray">
                <a:xfrm flipH="1">
                  <a:off x="1912" y="332"/>
                  <a:ext cx="68"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28" name="Line 148"/>
                <p:cNvSpPr>
                  <a:spLocks noChangeShapeType="1"/>
                </p:cNvSpPr>
                <p:nvPr/>
              </p:nvSpPr>
              <p:spPr bwMode="ltGray">
                <a:xfrm>
                  <a:off x="1778" y="332"/>
                  <a:ext cx="60"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29" name="Line 149"/>
                <p:cNvSpPr>
                  <a:spLocks noChangeShapeType="1"/>
                </p:cNvSpPr>
                <p:nvPr/>
              </p:nvSpPr>
              <p:spPr bwMode="ltGray">
                <a:xfrm flipH="1">
                  <a:off x="1578" y="332"/>
                  <a:ext cx="82"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30" name="Line 150"/>
                <p:cNvSpPr>
                  <a:spLocks noChangeShapeType="1"/>
                </p:cNvSpPr>
                <p:nvPr/>
              </p:nvSpPr>
              <p:spPr bwMode="ltGray">
                <a:xfrm>
                  <a:off x="1208" y="332"/>
                  <a:ext cx="348"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31" name="Line 151"/>
                <p:cNvSpPr>
                  <a:spLocks noChangeShapeType="1"/>
                </p:cNvSpPr>
                <p:nvPr/>
              </p:nvSpPr>
              <p:spPr bwMode="ltGray">
                <a:xfrm>
                  <a:off x="1480" y="234"/>
                  <a:ext cx="0" cy="298"/>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32" name="Line 152"/>
                <p:cNvSpPr>
                  <a:spLocks noChangeShapeType="1"/>
                </p:cNvSpPr>
                <p:nvPr/>
              </p:nvSpPr>
              <p:spPr bwMode="ltGray">
                <a:xfrm>
                  <a:off x="1254" y="252"/>
                  <a:ext cx="0" cy="156"/>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33" name="Line 153"/>
                <p:cNvSpPr>
                  <a:spLocks noChangeShapeType="1"/>
                </p:cNvSpPr>
                <p:nvPr/>
              </p:nvSpPr>
              <p:spPr bwMode="ltGray">
                <a:xfrm flipH="1" flipV="1">
                  <a:off x="1482" y="109"/>
                  <a:ext cx="0" cy="27"/>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34" name="Line 154"/>
                <p:cNvSpPr>
                  <a:spLocks noChangeShapeType="1"/>
                </p:cNvSpPr>
                <p:nvPr/>
              </p:nvSpPr>
              <p:spPr bwMode="ltGray">
                <a:xfrm>
                  <a:off x="1710" y="180"/>
                  <a:ext cx="0" cy="96"/>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46235" name="Line 155"/>
                <p:cNvSpPr>
                  <a:spLocks noChangeShapeType="1"/>
                </p:cNvSpPr>
                <p:nvPr/>
              </p:nvSpPr>
              <p:spPr bwMode="ltGray">
                <a:xfrm flipV="1">
                  <a:off x="1710" y="111"/>
                  <a:ext cx="0" cy="22"/>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grpSp>
        </p:grpSp>
      </p:grpSp>
      <p:sp>
        <p:nvSpPr>
          <p:cNvPr id="46082" name="Rectangle 2"/>
          <p:cNvSpPr>
            <a:spLocks noGrp="1" noChangeArrowheads="1"/>
          </p:cNvSpPr>
          <p:nvPr>
            <p:ph type="ctrTitle"/>
          </p:nvPr>
        </p:nvSpPr>
        <p:spPr>
          <a:xfrm>
            <a:off x="1828800" y="1828800"/>
            <a:ext cx="6934200" cy="2362200"/>
          </a:xfrm>
        </p:spPr>
        <p:txBody>
          <a:bodyPr/>
          <a:lstStyle>
            <a:lvl1pPr>
              <a:defRPr>
                <a:latin typeface="Comic Sans MS" charset="0"/>
              </a:defRPr>
            </a:lvl1pPr>
          </a:lstStyle>
          <a:p>
            <a:pPr lvl="0"/>
            <a:r>
              <a:rPr lang="zh-TW" altLang="en-US" noProof="0"/>
              <a:t>按一下以編輯母片標題樣式</a:t>
            </a:r>
            <a:endParaRPr lang="en-US" altLang="zh-TW" noProof="0"/>
          </a:p>
        </p:txBody>
      </p:sp>
      <p:sp>
        <p:nvSpPr>
          <p:cNvPr id="46083" name="Rectangle 3"/>
          <p:cNvSpPr>
            <a:spLocks noGrp="1" noChangeArrowheads="1"/>
          </p:cNvSpPr>
          <p:nvPr>
            <p:ph type="subTitle" idx="1"/>
          </p:nvPr>
        </p:nvSpPr>
        <p:spPr>
          <a:xfrm>
            <a:off x="1828800" y="4572000"/>
            <a:ext cx="6934200" cy="1295400"/>
          </a:xfrm>
        </p:spPr>
        <p:txBody>
          <a:bodyPr/>
          <a:lstStyle>
            <a:lvl1pPr marL="0" indent="0">
              <a:buFontTx/>
              <a:buNone/>
              <a:defRPr/>
            </a:lvl1pPr>
          </a:lstStyle>
          <a:p>
            <a:pPr lvl="0"/>
            <a:r>
              <a:rPr lang="zh-TW" altLang="en-US" noProof="0"/>
              <a:t>按一下以編輯母片副標題樣式</a:t>
            </a:r>
            <a:endParaRPr lang="en-US" altLang="zh-TW" noProof="0"/>
          </a:p>
        </p:txBody>
      </p:sp>
      <p:sp>
        <p:nvSpPr>
          <p:cNvPr id="46085" name="Rectangle 5"/>
          <p:cNvSpPr>
            <a:spLocks noGrp="1" noChangeArrowheads="1"/>
          </p:cNvSpPr>
          <p:nvPr>
            <p:ph type="ftr" sz="quarter" idx="3"/>
          </p:nvPr>
        </p:nvSpPr>
        <p:spPr>
          <a:xfrm>
            <a:off x="3200400" y="6324600"/>
            <a:ext cx="2895600" cy="457200"/>
          </a:xfrm>
        </p:spPr>
        <p:txBody>
          <a:bodyPr/>
          <a:lstStyle>
            <a:lvl1pPr>
              <a:defRPr/>
            </a:lvl1pPr>
          </a:lstStyle>
          <a:p>
            <a:endParaRPr lang="zh-TW" altLang="en-US"/>
          </a:p>
        </p:txBody>
      </p:sp>
      <p:pic>
        <p:nvPicPr>
          <p:cNvPr id="46249" name="Picture 169" descr="&#13;World Art.bmp                                                  000022C7Rosebud                        B3DED69B:"/>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1175" y="2460625"/>
            <a:ext cx="1066800" cy="1066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頁尾版面配置區 3"/>
          <p:cNvSpPr>
            <a:spLocks noGrp="1"/>
          </p:cNvSpPr>
          <p:nvPr>
            <p:ph type="ftr" sz="quarter" idx="10"/>
          </p:nvPr>
        </p:nvSpPr>
        <p:spPr/>
        <p:txBody>
          <a:bodyPr/>
          <a:lstStyle>
            <a:lvl1pPr>
              <a:defRPr/>
            </a:lvl1pPr>
          </a:lstStyle>
          <a:p>
            <a:endParaRPr lang="zh-TW" altLang="en-US"/>
          </a:p>
        </p:txBody>
      </p:sp>
      <p:sp>
        <p:nvSpPr>
          <p:cNvPr id="5" name="投影片編號版面配置區 4"/>
          <p:cNvSpPr>
            <a:spLocks noGrp="1"/>
          </p:cNvSpPr>
          <p:nvPr>
            <p:ph type="sldNum" sz="quarter" idx="11"/>
          </p:nvPr>
        </p:nvSpPr>
        <p:spPr/>
        <p:txBody>
          <a:bodyPr/>
          <a:lstStyle>
            <a:lvl1pPr>
              <a:defRPr/>
            </a:lvl1pPr>
          </a:lstStyle>
          <a:p>
            <a:fld id="{67C2AF21-9F4D-6D44-B857-14DEDEA27912}" type="slidenum">
              <a:rPr lang="zh-TW" altLang="en-US"/>
              <a:pPr/>
              <a:t>‹#›</a:t>
            </a:fld>
            <a:endParaRPr lang="zh-TW" altLang="en-US">
              <a:solidFill>
                <a:schemeClr val="tx1"/>
              </a:solidFill>
              <a:latin typeface="+mj-lt"/>
            </a:endParaRPr>
          </a:p>
        </p:txBody>
      </p:sp>
    </p:spTree>
    <p:extLst>
      <p:ext uri="{BB962C8B-B14F-4D97-AF65-F5344CB8AC3E}">
        <p14:creationId xmlns:p14="http://schemas.microsoft.com/office/powerpoint/2010/main" val="643980595"/>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垂直標題 1"/>
          <p:cNvSpPr>
            <a:spLocks noGrp="1"/>
          </p:cNvSpPr>
          <p:nvPr>
            <p:ph type="title" orient="vert"/>
          </p:nvPr>
        </p:nvSpPr>
        <p:spPr>
          <a:xfrm>
            <a:off x="6405563" y="930275"/>
            <a:ext cx="2052637" cy="53181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246063" y="930275"/>
            <a:ext cx="6007100" cy="53181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頁尾版面配置區 3"/>
          <p:cNvSpPr>
            <a:spLocks noGrp="1"/>
          </p:cNvSpPr>
          <p:nvPr>
            <p:ph type="ftr" sz="quarter" idx="10"/>
          </p:nvPr>
        </p:nvSpPr>
        <p:spPr/>
        <p:txBody>
          <a:bodyPr/>
          <a:lstStyle>
            <a:lvl1pPr>
              <a:defRPr/>
            </a:lvl1pPr>
          </a:lstStyle>
          <a:p>
            <a:endParaRPr lang="zh-TW" altLang="en-US"/>
          </a:p>
        </p:txBody>
      </p:sp>
      <p:sp>
        <p:nvSpPr>
          <p:cNvPr id="5" name="投影片編號版面配置區 4"/>
          <p:cNvSpPr>
            <a:spLocks noGrp="1"/>
          </p:cNvSpPr>
          <p:nvPr>
            <p:ph type="sldNum" sz="quarter" idx="11"/>
          </p:nvPr>
        </p:nvSpPr>
        <p:spPr/>
        <p:txBody>
          <a:bodyPr/>
          <a:lstStyle>
            <a:lvl1pPr>
              <a:defRPr/>
            </a:lvl1pPr>
          </a:lstStyle>
          <a:p>
            <a:fld id="{68D82DCF-8EF3-F14F-8B4A-F6DF6B0B5D01}" type="slidenum">
              <a:rPr lang="zh-TW" altLang="en-US"/>
              <a:pPr/>
              <a:t>‹#›</a:t>
            </a:fld>
            <a:endParaRPr lang="zh-TW" altLang="en-US">
              <a:solidFill>
                <a:schemeClr val="tx1"/>
              </a:solidFill>
              <a:latin typeface="+mj-lt"/>
            </a:endParaRPr>
          </a:p>
        </p:txBody>
      </p:sp>
    </p:spTree>
    <p:extLst>
      <p:ext uri="{BB962C8B-B14F-4D97-AF65-F5344CB8AC3E}">
        <p14:creationId xmlns:p14="http://schemas.microsoft.com/office/powerpoint/2010/main" val="64279285"/>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TW"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TW"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TW"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頁尾版面配置區 3"/>
          <p:cNvSpPr>
            <a:spLocks noGrp="1"/>
          </p:cNvSpPr>
          <p:nvPr>
            <p:ph type="ftr" sz="quarter" idx="10"/>
          </p:nvPr>
        </p:nvSpPr>
        <p:spPr/>
        <p:txBody>
          <a:bodyPr/>
          <a:lstStyle>
            <a:lvl1pPr>
              <a:defRPr/>
            </a:lvl1pPr>
          </a:lstStyle>
          <a:p>
            <a:endParaRPr lang="zh-TW" altLang="en-US"/>
          </a:p>
        </p:txBody>
      </p:sp>
      <p:sp>
        <p:nvSpPr>
          <p:cNvPr id="5" name="投影片編號版面配置區 4"/>
          <p:cNvSpPr>
            <a:spLocks noGrp="1"/>
          </p:cNvSpPr>
          <p:nvPr>
            <p:ph type="sldNum" sz="quarter" idx="11"/>
          </p:nvPr>
        </p:nvSpPr>
        <p:spPr/>
        <p:txBody>
          <a:bodyPr/>
          <a:lstStyle>
            <a:lvl1pPr>
              <a:defRPr/>
            </a:lvl1pPr>
          </a:lstStyle>
          <a:p>
            <a:fld id="{9CAFD7BE-0379-A842-9A50-D54CCD2618E6}" type="slidenum">
              <a:rPr lang="zh-TW" altLang="en-US"/>
              <a:pPr/>
              <a:t>‹#›</a:t>
            </a:fld>
            <a:endParaRPr lang="zh-TW" altLang="en-US">
              <a:solidFill>
                <a:schemeClr val="tx1"/>
              </a:solidFill>
              <a:latin typeface="+mj-lt"/>
            </a:endParaRPr>
          </a:p>
        </p:txBody>
      </p:sp>
    </p:spTree>
    <p:extLst>
      <p:ext uri="{BB962C8B-B14F-4D97-AF65-F5344CB8AC3E}">
        <p14:creationId xmlns:p14="http://schemas.microsoft.com/office/powerpoint/2010/main" val="2034832471"/>
      </p:ext>
    </p:extLst>
  </p:cSld>
  <p:clrMapOvr>
    <a:masterClrMapping/>
  </p:clrMapOvr>
  <p:transition>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p:txBody>
          <a:bodyPr/>
          <a:lstStyle>
            <a:lvl1pPr>
              <a:defRPr/>
            </a:lvl1pPr>
          </a:lstStyle>
          <a:p>
            <a:pPr>
              <a:defRPr/>
            </a:pPr>
            <a:endParaRPr lang="en-US" altLang="zh-TW">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solidFill>
                <a:prstClr val="black">
                  <a:tint val="75000"/>
                </a:prstClr>
              </a:solidFill>
            </a:endParaRPr>
          </a:p>
        </p:txBody>
      </p:sp>
      <p:sp>
        <p:nvSpPr>
          <p:cNvPr id="7" name="Rectangle 6"/>
          <p:cNvSpPr>
            <a:spLocks noGrp="1" noChangeArrowheads="1"/>
          </p:cNvSpPr>
          <p:nvPr>
            <p:ph type="sldNum" sz="quarter" idx="12"/>
          </p:nvPr>
        </p:nvSpPr>
        <p:spPr/>
        <p:txBody>
          <a:bodyPr/>
          <a:lstStyle>
            <a:lvl1pPr>
              <a:defRPr/>
            </a:lvl1pPr>
          </a:lstStyle>
          <a:p>
            <a:pPr>
              <a:defRPr/>
            </a:pPr>
            <a:fld id="{890D9331-D585-4E4F-A837-C05009E421F4}" type="slidenum">
              <a:rPr lang="en-US" altLang="zh-TW">
                <a:solidFill>
                  <a:prstClr val="black">
                    <a:tint val="75000"/>
                  </a:prstClr>
                </a:solidFill>
              </a:rPr>
              <a:pPr>
                <a:defRPr/>
              </a:pPr>
              <a:t>‹#›</a:t>
            </a:fld>
            <a:endParaRPr lang="en-US" altLang="zh-TW">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TW"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TW"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a:t>按一下以編輯母片文字樣式</a:t>
            </a:r>
          </a:p>
        </p:txBody>
      </p:sp>
      <p:sp>
        <p:nvSpPr>
          <p:cNvPr id="4" name="頁尾版面配置區 3"/>
          <p:cNvSpPr>
            <a:spLocks noGrp="1"/>
          </p:cNvSpPr>
          <p:nvPr>
            <p:ph type="ftr" sz="quarter" idx="10"/>
          </p:nvPr>
        </p:nvSpPr>
        <p:spPr/>
        <p:txBody>
          <a:bodyPr/>
          <a:lstStyle>
            <a:lvl1pPr>
              <a:defRPr/>
            </a:lvl1pPr>
          </a:lstStyle>
          <a:p>
            <a:endParaRPr lang="zh-TW" altLang="en-US"/>
          </a:p>
        </p:txBody>
      </p:sp>
      <p:sp>
        <p:nvSpPr>
          <p:cNvPr id="5" name="投影片編號版面配置區 4"/>
          <p:cNvSpPr>
            <a:spLocks noGrp="1"/>
          </p:cNvSpPr>
          <p:nvPr>
            <p:ph type="sldNum" sz="quarter" idx="11"/>
          </p:nvPr>
        </p:nvSpPr>
        <p:spPr/>
        <p:txBody>
          <a:bodyPr/>
          <a:lstStyle>
            <a:lvl1pPr>
              <a:defRPr/>
            </a:lvl1pPr>
          </a:lstStyle>
          <a:p>
            <a:fld id="{01DBC6ED-F545-8945-A1F8-76B114BBA71F}" type="slidenum">
              <a:rPr lang="zh-TW" altLang="en-US"/>
              <a:pPr/>
              <a:t>‹#›</a:t>
            </a:fld>
            <a:endParaRPr lang="zh-TW" altLang="en-US">
              <a:solidFill>
                <a:schemeClr val="tx1"/>
              </a:solidFill>
              <a:latin typeface="+mj-lt"/>
            </a:endParaRPr>
          </a:p>
        </p:txBody>
      </p:sp>
    </p:spTree>
    <p:extLst>
      <p:ext uri="{BB962C8B-B14F-4D97-AF65-F5344CB8AC3E}">
        <p14:creationId xmlns:p14="http://schemas.microsoft.com/office/powerpoint/2010/main" val="752261622"/>
      </p:ext>
    </p:extLst>
  </p:cSld>
  <p:clrMapOvr>
    <a:masterClrMapping/>
  </p:clrMapOvr>
  <p:transition>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TW"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TW"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solidFill>
                  <a:prstClr val="black">
                    <a:tint val="75000"/>
                  </a:prstClr>
                </a:solidFill>
              </a:rPr>
              <a:pPr/>
              <a:t>2026/9/5</a:t>
            </a:fld>
            <a:endParaRPr lang="zh-TW"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TW"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solidFill>
                  <a:prstClr val="black">
                    <a:tint val="75000"/>
                  </a:prstClr>
                </a:solidFill>
              </a:rPr>
              <a:pPr/>
              <a:t>‹#›</a:t>
            </a:fld>
            <a:endParaRPr lang="zh-TW" altLang="en-US">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p:txBody>
          <a:bodyPr/>
          <a:lstStyle>
            <a:lvl1pPr>
              <a:defRPr/>
            </a:lvl1pPr>
          </a:lstStyle>
          <a:p>
            <a:pPr>
              <a:defRPr/>
            </a:pPr>
            <a:endParaRPr lang="en-US" altLang="zh-TW">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solidFill>
                <a:prstClr val="black">
                  <a:tint val="75000"/>
                </a:prstClr>
              </a:solidFill>
            </a:endParaRPr>
          </a:p>
        </p:txBody>
      </p:sp>
      <p:sp>
        <p:nvSpPr>
          <p:cNvPr id="7" name="Rectangle 6"/>
          <p:cNvSpPr>
            <a:spLocks noGrp="1" noChangeArrowheads="1"/>
          </p:cNvSpPr>
          <p:nvPr>
            <p:ph type="sldNum" sz="quarter" idx="12"/>
          </p:nvPr>
        </p:nvSpPr>
        <p:spPr/>
        <p:txBody>
          <a:bodyPr/>
          <a:lstStyle>
            <a:lvl1pPr>
              <a:defRPr/>
            </a:lvl1pPr>
          </a:lstStyle>
          <a:p>
            <a:pPr>
              <a:defRPr/>
            </a:pPr>
            <a:fld id="{890D9331-D585-4E4F-A837-C05009E421F4}" type="slidenum">
              <a:rPr lang="en-US" altLang="zh-TW">
                <a:solidFill>
                  <a:prstClr val="black">
                    <a:tint val="75000"/>
                  </a:prstClr>
                </a:solidFill>
              </a:rPr>
              <a:pPr>
                <a:defRPr/>
              </a:pPr>
              <a:t>‹#›</a:t>
            </a:fld>
            <a:endParaRPr lang="en-US" altLang="zh-TW">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t>2026/9/5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16666557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t>2026/9/5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42718069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21252955-74DC-4D12-94A1-0E93015E258C}" type="datetimeFigureOut">
              <a:rPr lang="zh-TW" altLang="en-US" smtClean="0"/>
              <a:t>2026/9/5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7174465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21252955-74DC-4D12-94A1-0E93015E258C}" type="datetimeFigureOut">
              <a:rPr lang="zh-TW" altLang="en-US" smtClean="0"/>
              <a:t>2026/9/5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2217522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685800" y="2133600"/>
            <a:ext cx="38100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2133600"/>
            <a:ext cx="3810000" cy="4114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頁尾版面配置區 4"/>
          <p:cNvSpPr>
            <a:spLocks noGrp="1"/>
          </p:cNvSpPr>
          <p:nvPr>
            <p:ph type="ftr" sz="quarter" idx="10"/>
          </p:nvPr>
        </p:nvSpPr>
        <p:spPr/>
        <p:txBody>
          <a:bodyPr/>
          <a:lstStyle>
            <a:lvl1pPr>
              <a:defRPr/>
            </a:lvl1pPr>
          </a:lstStyle>
          <a:p>
            <a:endParaRPr lang="zh-TW" altLang="en-US"/>
          </a:p>
        </p:txBody>
      </p:sp>
      <p:sp>
        <p:nvSpPr>
          <p:cNvPr id="6" name="投影片編號版面配置區 5"/>
          <p:cNvSpPr>
            <a:spLocks noGrp="1"/>
          </p:cNvSpPr>
          <p:nvPr>
            <p:ph type="sldNum" sz="quarter" idx="11"/>
          </p:nvPr>
        </p:nvSpPr>
        <p:spPr/>
        <p:txBody>
          <a:bodyPr/>
          <a:lstStyle>
            <a:lvl1pPr>
              <a:defRPr/>
            </a:lvl1pPr>
          </a:lstStyle>
          <a:p>
            <a:fld id="{503DB086-CF25-4A4B-9EBE-D7035342E029}" type="slidenum">
              <a:rPr lang="zh-TW" altLang="en-US"/>
              <a:pPr/>
              <a:t>‹#›</a:t>
            </a:fld>
            <a:endParaRPr lang="zh-TW" altLang="en-US">
              <a:solidFill>
                <a:schemeClr val="tx1"/>
              </a:solidFill>
              <a:latin typeface="+mj-lt"/>
            </a:endParaRPr>
          </a:p>
        </p:txBody>
      </p:sp>
    </p:spTree>
    <p:extLst>
      <p:ext uri="{BB962C8B-B14F-4D97-AF65-F5344CB8AC3E}">
        <p14:creationId xmlns:p14="http://schemas.microsoft.com/office/powerpoint/2010/main" val="1024851065"/>
      </p:ext>
    </p:extLst>
  </p:cSld>
  <p:clrMapOvr>
    <a:masterClrMapping/>
  </p:clrMapOvr>
  <p:transition>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21252955-74DC-4D12-94A1-0E93015E258C}" type="datetimeFigureOut">
              <a:rPr lang="zh-TW" altLang="en-US" smtClean="0"/>
              <a:t>2026/9/5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9345760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21252955-74DC-4D12-94A1-0E93015E258C}" type="datetimeFigureOut">
              <a:rPr lang="zh-TW" altLang="en-US" smtClean="0"/>
              <a:t>2026/9/5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13345597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52955-74DC-4D12-94A1-0E93015E258C}" type="datetimeFigureOut">
              <a:rPr lang="zh-TW" altLang="en-US" smtClean="0"/>
              <a:t>2026/9/5</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42936951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21252955-74DC-4D12-94A1-0E93015E258C}" type="datetimeFigureOut">
              <a:rPr lang="zh-TW" altLang="en-US" smtClean="0"/>
              <a:t>2026/9/5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10311959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21252955-74DC-4D12-94A1-0E93015E258C}" type="datetimeFigureOut">
              <a:rPr lang="zh-TW" altLang="en-US" smtClean="0"/>
              <a:t>2026/9/5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42909354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t>2026/9/5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14326644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1252955-74DC-4D12-94A1-0E93015E258C}" type="datetimeFigureOut">
              <a:rPr lang="zh-TW" altLang="en-US" smtClean="0"/>
              <a:t>2026/9/5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40683940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vl1pPr>
          </a:lstStyle>
          <a:p>
            <a:pPr>
              <a:defRPr/>
            </a:pPr>
            <a:fld id="{890D9331-D585-4E4F-A837-C05009E421F4}" type="slidenum">
              <a:rPr lang="en-US" altLang="zh-TW"/>
              <a:pPr>
                <a:defRPr/>
              </a:pPr>
              <a:t>‹#›</a:t>
            </a:fld>
            <a:endParaRPr lang="en-US" altLang="zh-TW"/>
          </a:p>
        </p:txBody>
      </p:sp>
    </p:spTree>
    <p:extLst>
      <p:ext uri="{BB962C8B-B14F-4D97-AF65-F5344CB8AC3E}">
        <p14:creationId xmlns:p14="http://schemas.microsoft.com/office/powerpoint/2010/main" val="23952333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9/5/26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11252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頁尾版面配置區 6"/>
          <p:cNvSpPr>
            <a:spLocks noGrp="1"/>
          </p:cNvSpPr>
          <p:nvPr>
            <p:ph type="ftr" sz="quarter" idx="10"/>
          </p:nvPr>
        </p:nvSpPr>
        <p:spPr/>
        <p:txBody>
          <a:bodyPr/>
          <a:lstStyle>
            <a:lvl1pPr>
              <a:defRPr/>
            </a:lvl1pPr>
          </a:lstStyle>
          <a:p>
            <a:endParaRPr lang="zh-TW" altLang="en-US"/>
          </a:p>
        </p:txBody>
      </p:sp>
      <p:sp>
        <p:nvSpPr>
          <p:cNvPr id="8" name="投影片編號版面配置區 7"/>
          <p:cNvSpPr>
            <a:spLocks noGrp="1"/>
          </p:cNvSpPr>
          <p:nvPr>
            <p:ph type="sldNum" sz="quarter" idx="11"/>
          </p:nvPr>
        </p:nvSpPr>
        <p:spPr/>
        <p:txBody>
          <a:bodyPr/>
          <a:lstStyle>
            <a:lvl1pPr>
              <a:defRPr/>
            </a:lvl1pPr>
          </a:lstStyle>
          <a:p>
            <a:fld id="{4E8A360E-9F63-4247-9338-B69F5A92064C}" type="slidenum">
              <a:rPr lang="zh-TW" altLang="en-US"/>
              <a:pPr/>
              <a:t>‹#›</a:t>
            </a:fld>
            <a:endParaRPr lang="zh-TW" altLang="en-US">
              <a:solidFill>
                <a:schemeClr val="tx1"/>
              </a:solidFill>
              <a:latin typeface="+mj-lt"/>
            </a:endParaRPr>
          </a:p>
        </p:txBody>
      </p:sp>
    </p:spTree>
    <p:extLst>
      <p:ext uri="{BB962C8B-B14F-4D97-AF65-F5344CB8AC3E}">
        <p14:creationId xmlns:p14="http://schemas.microsoft.com/office/powerpoint/2010/main" val="1853000515"/>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頁尾版面配置區 2"/>
          <p:cNvSpPr>
            <a:spLocks noGrp="1"/>
          </p:cNvSpPr>
          <p:nvPr>
            <p:ph type="ftr" sz="quarter" idx="10"/>
          </p:nvPr>
        </p:nvSpPr>
        <p:spPr/>
        <p:txBody>
          <a:bodyPr/>
          <a:lstStyle>
            <a:lvl1pPr>
              <a:defRPr/>
            </a:lvl1pPr>
          </a:lstStyle>
          <a:p>
            <a:endParaRPr lang="zh-TW" altLang="en-US"/>
          </a:p>
        </p:txBody>
      </p:sp>
      <p:sp>
        <p:nvSpPr>
          <p:cNvPr id="4" name="投影片編號版面配置區 3"/>
          <p:cNvSpPr>
            <a:spLocks noGrp="1"/>
          </p:cNvSpPr>
          <p:nvPr>
            <p:ph type="sldNum" sz="quarter" idx="11"/>
          </p:nvPr>
        </p:nvSpPr>
        <p:spPr/>
        <p:txBody>
          <a:bodyPr/>
          <a:lstStyle>
            <a:lvl1pPr>
              <a:defRPr/>
            </a:lvl1pPr>
          </a:lstStyle>
          <a:p>
            <a:fld id="{8E979C3A-4F25-7A4E-B4F4-13CDAADF827A}" type="slidenum">
              <a:rPr lang="zh-TW" altLang="en-US"/>
              <a:pPr/>
              <a:t>‹#›</a:t>
            </a:fld>
            <a:endParaRPr lang="zh-TW" altLang="en-US">
              <a:solidFill>
                <a:schemeClr val="tx1"/>
              </a:solidFill>
              <a:latin typeface="+mj-lt"/>
            </a:endParaRPr>
          </a:p>
        </p:txBody>
      </p:sp>
    </p:spTree>
    <p:extLst>
      <p:ext uri="{BB962C8B-B14F-4D97-AF65-F5344CB8AC3E}">
        <p14:creationId xmlns:p14="http://schemas.microsoft.com/office/powerpoint/2010/main" val="571806811"/>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頁尾版面配置區 1"/>
          <p:cNvSpPr>
            <a:spLocks noGrp="1"/>
          </p:cNvSpPr>
          <p:nvPr>
            <p:ph type="ftr" sz="quarter" idx="10"/>
          </p:nvPr>
        </p:nvSpPr>
        <p:spPr/>
        <p:txBody>
          <a:bodyPr/>
          <a:lstStyle>
            <a:lvl1pPr>
              <a:defRPr/>
            </a:lvl1pPr>
          </a:lstStyle>
          <a:p>
            <a:endParaRPr lang="zh-TW" altLang="en-US"/>
          </a:p>
        </p:txBody>
      </p:sp>
      <p:sp>
        <p:nvSpPr>
          <p:cNvPr id="3" name="投影片編號版面配置區 2"/>
          <p:cNvSpPr>
            <a:spLocks noGrp="1"/>
          </p:cNvSpPr>
          <p:nvPr>
            <p:ph type="sldNum" sz="quarter" idx="11"/>
          </p:nvPr>
        </p:nvSpPr>
        <p:spPr/>
        <p:txBody>
          <a:bodyPr/>
          <a:lstStyle>
            <a:lvl1pPr>
              <a:defRPr/>
            </a:lvl1pPr>
          </a:lstStyle>
          <a:p>
            <a:fld id="{22356B27-80FA-C743-A45D-AC64E66F1043}" type="slidenum">
              <a:rPr lang="zh-TW" altLang="en-US"/>
              <a:pPr/>
              <a:t>‹#›</a:t>
            </a:fld>
            <a:endParaRPr lang="zh-TW" altLang="en-US">
              <a:solidFill>
                <a:schemeClr val="tx1"/>
              </a:solidFill>
              <a:latin typeface="+mj-lt"/>
            </a:endParaRPr>
          </a:p>
        </p:txBody>
      </p:sp>
    </p:spTree>
    <p:extLst>
      <p:ext uri="{BB962C8B-B14F-4D97-AF65-F5344CB8AC3E}">
        <p14:creationId xmlns:p14="http://schemas.microsoft.com/office/powerpoint/2010/main" val="367752152"/>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p>
        </p:txBody>
      </p:sp>
      <p:sp>
        <p:nvSpPr>
          <p:cNvPr id="6" name="投影片編號版面配置區 5"/>
          <p:cNvSpPr>
            <a:spLocks noGrp="1"/>
          </p:cNvSpPr>
          <p:nvPr>
            <p:ph type="sldNum" sz="quarter" idx="11"/>
          </p:nvPr>
        </p:nvSpPr>
        <p:spPr/>
        <p:txBody>
          <a:bodyPr/>
          <a:lstStyle>
            <a:lvl1pPr>
              <a:defRPr/>
            </a:lvl1pPr>
          </a:lstStyle>
          <a:p>
            <a:fld id="{B5CFF12F-74EA-6048-B52B-795519B8FD53}" type="slidenum">
              <a:rPr lang="zh-TW" altLang="en-US"/>
              <a:pPr/>
              <a:t>‹#›</a:t>
            </a:fld>
            <a:endParaRPr lang="zh-TW" altLang="en-US">
              <a:solidFill>
                <a:schemeClr val="tx1"/>
              </a:solidFill>
              <a:latin typeface="+mj-lt"/>
            </a:endParaRPr>
          </a:p>
        </p:txBody>
      </p:sp>
    </p:spTree>
    <p:extLst>
      <p:ext uri="{BB962C8B-B14F-4D97-AF65-F5344CB8AC3E}">
        <p14:creationId xmlns:p14="http://schemas.microsoft.com/office/powerpoint/2010/main" val="352482598"/>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將圖片拖曳至版面配置區或按一下圖示以新增</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p>
        </p:txBody>
      </p:sp>
      <p:sp>
        <p:nvSpPr>
          <p:cNvPr id="6" name="投影片編號版面配置區 5"/>
          <p:cNvSpPr>
            <a:spLocks noGrp="1"/>
          </p:cNvSpPr>
          <p:nvPr>
            <p:ph type="sldNum" sz="quarter" idx="11"/>
          </p:nvPr>
        </p:nvSpPr>
        <p:spPr/>
        <p:txBody>
          <a:bodyPr/>
          <a:lstStyle>
            <a:lvl1pPr>
              <a:defRPr/>
            </a:lvl1pPr>
          </a:lstStyle>
          <a:p>
            <a:fld id="{09651257-4FCC-3C47-95AB-CEF1A428EE91}" type="slidenum">
              <a:rPr lang="zh-TW" altLang="en-US"/>
              <a:pPr/>
              <a:t>‹#›</a:t>
            </a:fld>
            <a:endParaRPr lang="zh-TW" altLang="en-US">
              <a:solidFill>
                <a:schemeClr val="tx1"/>
              </a:solidFill>
              <a:latin typeface="+mj-lt"/>
            </a:endParaRPr>
          </a:p>
        </p:txBody>
      </p:sp>
    </p:spTree>
    <p:extLst>
      <p:ext uri="{BB962C8B-B14F-4D97-AF65-F5344CB8AC3E}">
        <p14:creationId xmlns:p14="http://schemas.microsoft.com/office/powerpoint/2010/main" val="1415126160"/>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pic>
        <p:nvPicPr>
          <p:cNvPr id="22693" name="Picture 165" descr="&#13;World Art.bmp                                                  000022C7Rosebud                        B3DED69B:"/>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33338"/>
            <a:ext cx="914400" cy="914400"/>
          </a:xfrm>
          <a:prstGeom prst="rect">
            <a:avLst/>
          </a:prstGeom>
          <a:noFill/>
          <a:extLst>
            <a:ext uri="{909E8E84-426E-40DD-AFC4-6F175D3DCCD1}">
              <a14:hiddenFill xmlns:a14="http://schemas.microsoft.com/office/drawing/2010/main">
                <a:solidFill>
                  <a:srgbClr val="FFFFFF"/>
                </a:solidFill>
              </a14:hiddenFill>
            </a:ext>
          </a:extLst>
        </p:spPr>
      </p:pic>
      <p:sp>
        <p:nvSpPr>
          <p:cNvPr id="22530" name="Rectangle 2"/>
          <p:cNvSpPr>
            <a:spLocks noGrp="1" noChangeArrowheads="1"/>
          </p:cNvSpPr>
          <p:nvPr>
            <p:ph type="title"/>
          </p:nvPr>
        </p:nvSpPr>
        <p:spPr bwMode="auto">
          <a:xfrm>
            <a:off x="246063" y="930275"/>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50000"/>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endParaRPr lang="en-US" altLang="zh-TW"/>
          </a:p>
        </p:txBody>
      </p:sp>
      <p:sp>
        <p:nvSpPr>
          <p:cNvPr id="22531" name="Rectangle 3"/>
          <p:cNvSpPr>
            <a:spLocks noGrp="1" noChangeArrowheads="1"/>
          </p:cNvSpPr>
          <p:nvPr>
            <p:ph type="body" idx="1"/>
          </p:nvPr>
        </p:nvSpPr>
        <p:spPr bwMode="auto">
          <a:xfrm>
            <a:off x="685800" y="21336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zh-TW"/>
          </a:p>
        </p:txBody>
      </p:sp>
      <p:sp>
        <p:nvSpPr>
          <p:cNvPr id="22533" name="Rectangle 5"/>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ctr">
              <a:defRPr sz="1400">
                <a:latin typeface="+mj-lt"/>
                <a:ea typeface="+mn-ea"/>
              </a:defRPr>
            </a:lvl1pPr>
          </a:lstStyle>
          <a:p>
            <a:endParaRPr lang="zh-TW" altLang="en-US"/>
          </a:p>
        </p:txBody>
      </p:sp>
      <p:sp>
        <p:nvSpPr>
          <p:cNvPr id="22534" name="Rectangle 6"/>
          <p:cNvSpPr>
            <a:spLocks noGrp="1" noChangeArrowheads="1"/>
          </p:cNvSpPr>
          <p:nvPr>
            <p:ph type="sldNum" sz="quarter" idx="4"/>
          </p:nvPr>
        </p:nvSpPr>
        <p:spPr bwMode="auto">
          <a:xfrm>
            <a:off x="7104063"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400">
                <a:solidFill>
                  <a:schemeClr val="folHlink"/>
                </a:solidFill>
                <a:latin typeface="Comic Sans MS" charset="0"/>
                <a:ea typeface="+mn-ea"/>
              </a:defRPr>
            </a:lvl1pPr>
          </a:lstStyle>
          <a:p>
            <a:fld id="{A2628A6D-880C-1D49-BAD3-D341E0CB2671}" type="slidenum">
              <a:rPr lang="zh-TW" altLang="en-US"/>
              <a:pPr/>
              <a:t>‹#›</a:t>
            </a:fld>
            <a:endParaRPr lang="zh-TW" altLang="en-US">
              <a:solidFill>
                <a:schemeClr val="tx1"/>
              </a:solidFill>
              <a:latin typeface="+mj-lt"/>
            </a:endParaRPr>
          </a:p>
        </p:txBody>
      </p:sp>
      <p:grpSp>
        <p:nvGrpSpPr>
          <p:cNvPr id="22690" name="Group 162"/>
          <p:cNvGrpSpPr>
            <a:grpSpLocks/>
          </p:cNvGrpSpPr>
          <p:nvPr/>
        </p:nvGrpSpPr>
        <p:grpSpPr bwMode="auto">
          <a:xfrm>
            <a:off x="1066800" y="152400"/>
            <a:ext cx="7696200" cy="685800"/>
            <a:chOff x="664" y="104"/>
            <a:chExt cx="4848" cy="432"/>
          </a:xfrm>
        </p:grpSpPr>
        <p:sp>
          <p:nvSpPr>
            <p:cNvPr id="22536" name="Freeform 8"/>
            <p:cNvSpPr>
              <a:spLocks/>
            </p:cNvSpPr>
            <p:nvPr/>
          </p:nvSpPr>
          <p:spPr bwMode="ltGray">
            <a:xfrm>
              <a:off x="664" y="104"/>
              <a:ext cx="4848" cy="432"/>
            </a:xfrm>
            <a:custGeom>
              <a:avLst/>
              <a:gdLst>
                <a:gd name="T0" fmla="*/ 4848 w 4848"/>
                <a:gd name="T1" fmla="*/ 48 h 432"/>
                <a:gd name="T2" fmla="*/ 4848 w 4848"/>
                <a:gd name="T3" fmla="*/ 432 h 432"/>
                <a:gd name="T4" fmla="*/ 0 w 4848"/>
                <a:gd name="T5" fmla="*/ 432 h 432"/>
                <a:gd name="T6" fmla="*/ 0 w 4848"/>
                <a:gd name="T7" fmla="*/ 0 h 432"/>
                <a:gd name="T8" fmla="*/ 4848 w 4848"/>
                <a:gd name="T9" fmla="*/ 0 h 432"/>
                <a:gd name="T10" fmla="*/ 4848 w 4848"/>
                <a:gd name="T11" fmla="*/ 48 h 432"/>
              </a:gdLst>
              <a:ahLst/>
              <a:cxnLst>
                <a:cxn ang="0">
                  <a:pos x="T0" y="T1"/>
                </a:cxn>
                <a:cxn ang="0">
                  <a:pos x="T2" y="T3"/>
                </a:cxn>
                <a:cxn ang="0">
                  <a:pos x="T4" y="T5"/>
                </a:cxn>
                <a:cxn ang="0">
                  <a:pos x="T6" y="T7"/>
                </a:cxn>
                <a:cxn ang="0">
                  <a:pos x="T8" y="T9"/>
                </a:cxn>
                <a:cxn ang="0">
                  <a:pos x="T10" y="T11"/>
                </a:cxn>
              </a:cxnLst>
              <a:rect l="0" t="0" r="r" b="b"/>
              <a:pathLst>
                <a:path w="4848" h="432">
                  <a:moveTo>
                    <a:pt x="4848" y="48"/>
                  </a:moveTo>
                  <a:lnTo>
                    <a:pt x="4848" y="432"/>
                  </a:lnTo>
                  <a:cubicBezTo>
                    <a:pt x="4848" y="432"/>
                    <a:pt x="2424" y="432"/>
                    <a:pt x="0" y="432"/>
                  </a:cubicBezTo>
                  <a:cubicBezTo>
                    <a:pt x="161" y="345"/>
                    <a:pt x="169" y="61"/>
                    <a:pt x="0" y="0"/>
                  </a:cubicBezTo>
                  <a:cubicBezTo>
                    <a:pt x="2424" y="0"/>
                    <a:pt x="4848" y="0"/>
                    <a:pt x="4848" y="0"/>
                  </a:cubicBezTo>
                  <a:lnTo>
                    <a:pt x="4848" y="48"/>
                  </a:lnTo>
                  <a:close/>
                </a:path>
              </a:pathLst>
            </a:custGeom>
            <a:solidFill>
              <a:schemeClr val="hlink"/>
            </a:solidFill>
            <a:ln w="9525">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grpSp>
          <p:nvGrpSpPr>
            <p:cNvPr id="22537" name="Group 9"/>
            <p:cNvGrpSpPr>
              <a:grpSpLocks/>
            </p:cNvGrpSpPr>
            <p:nvPr/>
          </p:nvGrpSpPr>
          <p:grpSpPr bwMode="auto">
            <a:xfrm>
              <a:off x="1195" y="104"/>
              <a:ext cx="3827" cy="429"/>
              <a:chOff x="1021" y="240"/>
              <a:chExt cx="3827" cy="429"/>
            </a:xfrm>
          </p:grpSpPr>
          <p:grpSp>
            <p:nvGrpSpPr>
              <p:cNvPr id="22538" name="Group 10"/>
              <p:cNvGrpSpPr>
                <a:grpSpLocks/>
              </p:cNvGrpSpPr>
              <p:nvPr/>
            </p:nvGrpSpPr>
            <p:grpSpPr bwMode="auto">
              <a:xfrm>
                <a:off x="1021" y="241"/>
                <a:ext cx="2208" cy="427"/>
                <a:chOff x="1021" y="241"/>
                <a:chExt cx="2208" cy="427"/>
              </a:xfrm>
            </p:grpSpPr>
            <p:sp>
              <p:nvSpPr>
                <p:cNvPr id="22539" name="Freeform 11"/>
                <p:cNvSpPr>
                  <a:spLocks/>
                </p:cNvSpPr>
                <p:nvPr/>
              </p:nvSpPr>
              <p:spPr bwMode="ltGray">
                <a:xfrm>
                  <a:off x="2257" y="633"/>
                  <a:ext cx="7" cy="8"/>
                </a:xfrm>
                <a:custGeom>
                  <a:avLst/>
                  <a:gdLst>
                    <a:gd name="T0" fmla="*/ 5 w 15"/>
                    <a:gd name="T1" fmla="*/ 11 h 23"/>
                    <a:gd name="T2" fmla="*/ 15 w 15"/>
                    <a:gd name="T3" fmla="*/ 5 h 23"/>
                    <a:gd name="T4" fmla="*/ 13 w 15"/>
                    <a:gd name="T5" fmla="*/ 17 h 23"/>
                    <a:gd name="T6" fmla="*/ 5 w 15"/>
                    <a:gd name="T7" fmla="*/ 11 h 23"/>
                  </a:gdLst>
                  <a:ahLst/>
                  <a:cxnLst>
                    <a:cxn ang="0">
                      <a:pos x="T0" y="T1"/>
                    </a:cxn>
                    <a:cxn ang="0">
                      <a:pos x="T2" y="T3"/>
                    </a:cxn>
                    <a:cxn ang="0">
                      <a:pos x="T4" y="T5"/>
                    </a:cxn>
                    <a:cxn ang="0">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40" name="Freeform 12"/>
                <p:cNvSpPr>
                  <a:spLocks/>
                </p:cNvSpPr>
                <p:nvPr/>
              </p:nvSpPr>
              <p:spPr bwMode="ltGray">
                <a:xfrm>
                  <a:off x="2332" y="660"/>
                  <a:ext cx="9" cy="8"/>
                </a:xfrm>
                <a:custGeom>
                  <a:avLst/>
                  <a:gdLst>
                    <a:gd name="T0" fmla="*/ 3 w 20"/>
                    <a:gd name="T1" fmla="*/ 13 h 23"/>
                    <a:gd name="T2" fmla="*/ 11 w 20"/>
                    <a:gd name="T3" fmla="*/ 3 h 23"/>
                    <a:gd name="T4" fmla="*/ 7 w 20"/>
                    <a:gd name="T5" fmla="*/ 19 h 23"/>
                    <a:gd name="T6" fmla="*/ 3 w 20"/>
                    <a:gd name="T7" fmla="*/ 13 h 23"/>
                  </a:gdLst>
                  <a:ahLst/>
                  <a:cxnLst>
                    <a:cxn ang="0">
                      <a:pos x="T0" y="T1"/>
                    </a:cxn>
                    <a:cxn ang="0">
                      <a:pos x="T2" y="T3"/>
                    </a:cxn>
                    <a:cxn ang="0">
                      <a:pos x="T4" y="T5"/>
                    </a:cxn>
                    <a:cxn ang="0">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41" name="Freeform 13"/>
                <p:cNvSpPr>
                  <a:spLocks/>
                </p:cNvSpPr>
                <p:nvPr/>
              </p:nvSpPr>
              <p:spPr bwMode="ltGray">
                <a:xfrm>
                  <a:off x="2120" y="616"/>
                  <a:ext cx="13" cy="14"/>
                </a:xfrm>
                <a:custGeom>
                  <a:avLst/>
                  <a:gdLst>
                    <a:gd name="T0" fmla="*/ 16 w 30"/>
                    <a:gd name="T1" fmla="*/ 33 h 42"/>
                    <a:gd name="T2" fmla="*/ 8 w 30"/>
                    <a:gd name="T3" fmla="*/ 21 h 42"/>
                    <a:gd name="T4" fmla="*/ 0 w 30"/>
                    <a:gd name="T5" fmla="*/ 9 h 42"/>
                    <a:gd name="T6" fmla="*/ 16 w 30"/>
                    <a:gd name="T7" fmla="*/ 3 h 42"/>
                    <a:gd name="T8" fmla="*/ 30 w 30"/>
                    <a:gd name="T9" fmla="*/ 23 h 42"/>
                    <a:gd name="T10" fmla="*/ 28 w 30"/>
                    <a:gd name="T11" fmla="*/ 31 h 42"/>
                    <a:gd name="T12" fmla="*/ 16 w 30"/>
                    <a:gd name="T13" fmla="*/ 33 h 42"/>
                  </a:gdLst>
                  <a:ahLst/>
                  <a:cxnLst>
                    <a:cxn ang="0">
                      <a:pos x="T0" y="T1"/>
                    </a:cxn>
                    <a:cxn ang="0">
                      <a:pos x="T2" y="T3"/>
                    </a:cxn>
                    <a:cxn ang="0">
                      <a:pos x="T4" y="T5"/>
                    </a:cxn>
                    <a:cxn ang="0">
                      <a:pos x="T6" y="T7"/>
                    </a:cxn>
                    <a:cxn ang="0">
                      <a:pos x="T8" y="T9"/>
                    </a:cxn>
                    <a:cxn ang="0">
                      <a:pos x="T10" y="T11"/>
                    </a:cxn>
                    <a:cxn ang="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42" name="Freeform 14"/>
                <p:cNvSpPr>
                  <a:spLocks/>
                </p:cNvSpPr>
                <p:nvPr/>
              </p:nvSpPr>
              <p:spPr bwMode="ltGray">
                <a:xfrm>
                  <a:off x="1967" y="629"/>
                  <a:ext cx="11" cy="5"/>
                </a:xfrm>
                <a:custGeom>
                  <a:avLst/>
                  <a:gdLst>
                    <a:gd name="T0" fmla="*/ 15 w 25"/>
                    <a:gd name="T1" fmla="*/ 16 h 16"/>
                    <a:gd name="T2" fmla="*/ 3 w 25"/>
                    <a:gd name="T3" fmla="*/ 8 h 16"/>
                    <a:gd name="T4" fmla="*/ 15 w 25"/>
                    <a:gd name="T5" fmla="*/ 0 h 16"/>
                    <a:gd name="T6" fmla="*/ 15 w 25"/>
                    <a:gd name="T7" fmla="*/ 16 h 16"/>
                  </a:gdLst>
                  <a:ahLst/>
                  <a:cxnLst>
                    <a:cxn ang="0">
                      <a:pos x="T0" y="T1"/>
                    </a:cxn>
                    <a:cxn ang="0">
                      <a:pos x="T2" y="T3"/>
                    </a:cxn>
                    <a:cxn ang="0">
                      <a:pos x="T4" y="T5"/>
                    </a:cxn>
                    <a:cxn ang="0">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43" name="Freeform 15"/>
                <p:cNvSpPr>
                  <a:spLocks/>
                </p:cNvSpPr>
                <p:nvPr/>
              </p:nvSpPr>
              <p:spPr bwMode="ltGray">
                <a:xfrm>
                  <a:off x="1921" y="635"/>
                  <a:ext cx="28" cy="16"/>
                </a:xfrm>
                <a:custGeom>
                  <a:avLst/>
                  <a:gdLst>
                    <a:gd name="T0" fmla="*/ 14 w 65"/>
                    <a:gd name="T1" fmla="*/ 24 h 46"/>
                    <a:gd name="T2" fmla="*/ 30 w 65"/>
                    <a:gd name="T3" fmla="*/ 4 h 46"/>
                    <a:gd name="T4" fmla="*/ 42 w 65"/>
                    <a:gd name="T5" fmla="*/ 0 h 46"/>
                    <a:gd name="T6" fmla="*/ 58 w 65"/>
                    <a:gd name="T7" fmla="*/ 12 h 46"/>
                    <a:gd name="T8" fmla="*/ 32 w 65"/>
                    <a:gd name="T9" fmla="*/ 26 h 46"/>
                    <a:gd name="T10" fmla="*/ 12 w 65"/>
                    <a:gd name="T11" fmla="*/ 46 h 46"/>
                    <a:gd name="T12" fmla="*/ 8 w 65"/>
                    <a:gd name="T13" fmla="*/ 20 h 46"/>
                    <a:gd name="T14" fmla="*/ 12 w 65"/>
                    <a:gd name="T15" fmla="*/ 14 h 46"/>
                    <a:gd name="T16" fmla="*/ 14 w 65"/>
                    <a:gd name="T17"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44" name="Freeform 16"/>
                <p:cNvSpPr>
                  <a:spLocks/>
                </p:cNvSpPr>
                <p:nvPr/>
              </p:nvSpPr>
              <p:spPr bwMode="ltGray">
                <a:xfrm>
                  <a:off x="1892" y="634"/>
                  <a:ext cx="29" cy="16"/>
                </a:xfrm>
                <a:custGeom>
                  <a:avLst/>
                  <a:gdLst>
                    <a:gd name="T0" fmla="*/ 0 w 69"/>
                    <a:gd name="T1" fmla="*/ 31 h 47"/>
                    <a:gd name="T2" fmla="*/ 18 w 69"/>
                    <a:gd name="T3" fmla="*/ 25 h 47"/>
                    <a:gd name="T4" fmla="*/ 52 w 69"/>
                    <a:gd name="T5" fmla="*/ 1 h 47"/>
                    <a:gd name="T6" fmla="*/ 64 w 69"/>
                    <a:gd name="T7" fmla="*/ 3 h 47"/>
                    <a:gd name="T8" fmla="*/ 50 w 69"/>
                    <a:gd name="T9" fmla="*/ 19 h 47"/>
                    <a:gd name="T10" fmla="*/ 28 w 69"/>
                    <a:gd name="T11" fmla="*/ 33 h 47"/>
                    <a:gd name="T12" fmla="*/ 22 w 69"/>
                    <a:gd name="T13" fmla="*/ 47 h 47"/>
                    <a:gd name="T14" fmla="*/ 16 w 69"/>
                    <a:gd name="T15" fmla="*/ 45 h 47"/>
                    <a:gd name="T16" fmla="*/ 12 w 69"/>
                    <a:gd name="T17" fmla="*/ 39 h 47"/>
                    <a:gd name="T18" fmla="*/ 0 w 69"/>
                    <a:gd name="T19" fmla="*/ 35 h 47"/>
                    <a:gd name="T20" fmla="*/ 0 w 69"/>
                    <a:gd name="T21" fmla="*/ 3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45" name="Freeform 17"/>
                <p:cNvSpPr>
                  <a:spLocks/>
                </p:cNvSpPr>
                <p:nvPr/>
              </p:nvSpPr>
              <p:spPr bwMode="ltGray">
                <a:xfrm>
                  <a:off x="1735" y="547"/>
                  <a:ext cx="151" cy="93"/>
                </a:xfrm>
                <a:custGeom>
                  <a:avLst/>
                  <a:gdLst>
                    <a:gd name="T0" fmla="*/ 10 w 355"/>
                    <a:gd name="T1" fmla="*/ 4 h 277"/>
                    <a:gd name="T2" fmla="*/ 36 w 355"/>
                    <a:gd name="T3" fmla="*/ 18 h 277"/>
                    <a:gd name="T4" fmla="*/ 46 w 355"/>
                    <a:gd name="T5" fmla="*/ 30 h 277"/>
                    <a:gd name="T6" fmla="*/ 76 w 355"/>
                    <a:gd name="T7" fmla="*/ 52 h 277"/>
                    <a:gd name="T8" fmla="*/ 92 w 355"/>
                    <a:gd name="T9" fmla="*/ 66 h 277"/>
                    <a:gd name="T10" fmla="*/ 122 w 355"/>
                    <a:gd name="T11" fmla="*/ 98 h 277"/>
                    <a:gd name="T12" fmla="*/ 136 w 355"/>
                    <a:gd name="T13" fmla="*/ 128 h 277"/>
                    <a:gd name="T14" fmla="*/ 148 w 355"/>
                    <a:gd name="T15" fmla="*/ 132 h 277"/>
                    <a:gd name="T16" fmla="*/ 154 w 355"/>
                    <a:gd name="T17" fmla="*/ 150 h 277"/>
                    <a:gd name="T18" fmla="*/ 176 w 355"/>
                    <a:gd name="T19" fmla="*/ 152 h 277"/>
                    <a:gd name="T20" fmla="*/ 170 w 355"/>
                    <a:gd name="T21" fmla="*/ 196 h 277"/>
                    <a:gd name="T22" fmla="*/ 180 w 355"/>
                    <a:gd name="T23" fmla="*/ 224 h 277"/>
                    <a:gd name="T24" fmla="*/ 198 w 355"/>
                    <a:gd name="T25" fmla="*/ 232 h 277"/>
                    <a:gd name="T26" fmla="*/ 216 w 355"/>
                    <a:gd name="T27" fmla="*/ 234 h 277"/>
                    <a:gd name="T28" fmla="*/ 236 w 355"/>
                    <a:gd name="T29" fmla="*/ 242 h 277"/>
                    <a:gd name="T30" fmla="*/ 254 w 355"/>
                    <a:gd name="T31" fmla="*/ 236 h 277"/>
                    <a:gd name="T32" fmla="*/ 272 w 355"/>
                    <a:gd name="T33" fmla="*/ 248 h 277"/>
                    <a:gd name="T34" fmla="*/ 296 w 355"/>
                    <a:gd name="T35" fmla="*/ 256 h 277"/>
                    <a:gd name="T36" fmla="*/ 314 w 355"/>
                    <a:gd name="T37" fmla="*/ 264 h 277"/>
                    <a:gd name="T38" fmla="*/ 352 w 355"/>
                    <a:gd name="T39" fmla="*/ 266 h 277"/>
                    <a:gd name="T40" fmla="*/ 342 w 355"/>
                    <a:gd name="T41" fmla="*/ 274 h 277"/>
                    <a:gd name="T42" fmla="*/ 322 w 355"/>
                    <a:gd name="T43" fmla="*/ 272 h 277"/>
                    <a:gd name="T44" fmla="*/ 300 w 355"/>
                    <a:gd name="T45" fmla="*/ 270 h 277"/>
                    <a:gd name="T46" fmla="*/ 288 w 355"/>
                    <a:gd name="T47" fmla="*/ 266 h 277"/>
                    <a:gd name="T48" fmla="*/ 252 w 355"/>
                    <a:gd name="T49" fmla="*/ 264 h 277"/>
                    <a:gd name="T50" fmla="*/ 234 w 355"/>
                    <a:gd name="T51" fmla="*/ 260 h 277"/>
                    <a:gd name="T52" fmla="*/ 172 w 355"/>
                    <a:gd name="T53" fmla="*/ 242 h 277"/>
                    <a:gd name="T54" fmla="*/ 160 w 355"/>
                    <a:gd name="T55" fmla="*/ 216 h 277"/>
                    <a:gd name="T56" fmla="*/ 126 w 355"/>
                    <a:gd name="T57" fmla="*/ 200 h 277"/>
                    <a:gd name="T58" fmla="*/ 108 w 355"/>
                    <a:gd name="T59" fmla="*/ 186 h 277"/>
                    <a:gd name="T60" fmla="*/ 94 w 355"/>
                    <a:gd name="T61" fmla="*/ 158 h 277"/>
                    <a:gd name="T62" fmla="*/ 68 w 355"/>
                    <a:gd name="T63" fmla="*/ 108 h 277"/>
                    <a:gd name="T64" fmla="*/ 64 w 355"/>
                    <a:gd name="T65" fmla="*/ 102 h 277"/>
                    <a:gd name="T66" fmla="*/ 58 w 355"/>
                    <a:gd name="T67" fmla="*/ 100 h 277"/>
                    <a:gd name="T68" fmla="*/ 54 w 355"/>
                    <a:gd name="T69" fmla="*/ 88 h 277"/>
                    <a:gd name="T70" fmla="*/ 38 w 355"/>
                    <a:gd name="T71" fmla="*/ 58 h 277"/>
                    <a:gd name="T72" fmla="*/ 20 w 355"/>
                    <a:gd name="T73" fmla="*/ 40 h 277"/>
                    <a:gd name="T74" fmla="*/ 4 w 355"/>
                    <a:gd name="T75" fmla="*/ 22 h 277"/>
                    <a:gd name="T76" fmla="*/ 10 w 355"/>
                    <a:gd name="T77" fmla="*/ 2 h 277"/>
                    <a:gd name="T78" fmla="*/ 10 w 355"/>
                    <a:gd name="T79" fmla="*/ 4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46" name="Freeform 18"/>
                <p:cNvSpPr>
                  <a:spLocks/>
                </p:cNvSpPr>
                <p:nvPr/>
              </p:nvSpPr>
              <p:spPr bwMode="ltGray">
                <a:xfrm>
                  <a:off x="1827" y="541"/>
                  <a:ext cx="67" cy="68"/>
                </a:xfrm>
                <a:custGeom>
                  <a:avLst/>
                  <a:gdLst>
                    <a:gd name="T0" fmla="*/ 54 w 156"/>
                    <a:gd name="T1" fmla="*/ 66 h 206"/>
                    <a:gd name="T2" fmla="*/ 66 w 156"/>
                    <a:gd name="T3" fmla="*/ 58 h 206"/>
                    <a:gd name="T4" fmla="*/ 68 w 156"/>
                    <a:gd name="T5" fmla="*/ 52 h 206"/>
                    <a:gd name="T6" fmla="*/ 80 w 156"/>
                    <a:gd name="T7" fmla="*/ 44 h 206"/>
                    <a:gd name="T8" fmla="*/ 106 w 156"/>
                    <a:gd name="T9" fmla="*/ 22 h 206"/>
                    <a:gd name="T10" fmla="*/ 112 w 156"/>
                    <a:gd name="T11" fmla="*/ 4 h 206"/>
                    <a:gd name="T12" fmla="*/ 124 w 156"/>
                    <a:gd name="T13" fmla="*/ 0 h 206"/>
                    <a:gd name="T14" fmla="*/ 150 w 156"/>
                    <a:gd name="T15" fmla="*/ 28 h 206"/>
                    <a:gd name="T16" fmla="*/ 146 w 156"/>
                    <a:gd name="T17" fmla="*/ 44 h 206"/>
                    <a:gd name="T18" fmla="*/ 126 w 156"/>
                    <a:gd name="T19" fmla="*/ 64 h 206"/>
                    <a:gd name="T20" fmla="*/ 132 w 156"/>
                    <a:gd name="T21" fmla="*/ 94 h 206"/>
                    <a:gd name="T22" fmla="*/ 142 w 156"/>
                    <a:gd name="T23" fmla="*/ 110 h 206"/>
                    <a:gd name="T24" fmla="*/ 146 w 156"/>
                    <a:gd name="T25" fmla="*/ 128 h 206"/>
                    <a:gd name="T26" fmla="*/ 128 w 156"/>
                    <a:gd name="T27" fmla="*/ 128 h 206"/>
                    <a:gd name="T28" fmla="*/ 116 w 156"/>
                    <a:gd name="T29" fmla="*/ 146 h 206"/>
                    <a:gd name="T30" fmla="*/ 104 w 156"/>
                    <a:gd name="T31" fmla="*/ 156 h 206"/>
                    <a:gd name="T32" fmla="*/ 100 w 156"/>
                    <a:gd name="T33" fmla="*/ 198 h 206"/>
                    <a:gd name="T34" fmla="*/ 88 w 156"/>
                    <a:gd name="T35" fmla="*/ 202 h 206"/>
                    <a:gd name="T36" fmla="*/ 82 w 156"/>
                    <a:gd name="T37" fmla="*/ 206 h 206"/>
                    <a:gd name="T38" fmla="*/ 76 w 156"/>
                    <a:gd name="T39" fmla="*/ 202 h 206"/>
                    <a:gd name="T40" fmla="*/ 72 w 156"/>
                    <a:gd name="T41" fmla="*/ 190 h 206"/>
                    <a:gd name="T42" fmla="*/ 60 w 156"/>
                    <a:gd name="T43" fmla="*/ 186 h 206"/>
                    <a:gd name="T44" fmla="*/ 42 w 156"/>
                    <a:gd name="T45" fmla="*/ 194 h 206"/>
                    <a:gd name="T46" fmla="*/ 28 w 156"/>
                    <a:gd name="T47" fmla="*/ 186 h 206"/>
                    <a:gd name="T48" fmla="*/ 10 w 156"/>
                    <a:gd name="T49" fmla="*/ 148 h 206"/>
                    <a:gd name="T50" fmla="*/ 4 w 156"/>
                    <a:gd name="T51" fmla="*/ 130 h 206"/>
                    <a:gd name="T52" fmla="*/ 0 w 156"/>
                    <a:gd name="T53" fmla="*/ 118 h 206"/>
                    <a:gd name="T54" fmla="*/ 20 w 156"/>
                    <a:gd name="T55" fmla="*/ 96 h 206"/>
                    <a:gd name="T56" fmla="*/ 32 w 156"/>
                    <a:gd name="T57" fmla="*/ 104 h 206"/>
                    <a:gd name="T58" fmla="*/ 34 w 156"/>
                    <a:gd name="T59" fmla="*/ 80 h 206"/>
                    <a:gd name="T60" fmla="*/ 52 w 156"/>
                    <a:gd name="T61" fmla="*/ 70 h 206"/>
                    <a:gd name="T62" fmla="*/ 54 w 156"/>
                    <a:gd name="T63" fmla="*/ 6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47" name="Freeform 19"/>
                <p:cNvSpPr>
                  <a:spLocks/>
                </p:cNvSpPr>
                <p:nvPr/>
              </p:nvSpPr>
              <p:spPr bwMode="ltGray">
                <a:xfrm>
                  <a:off x="1892" y="572"/>
                  <a:ext cx="47" cy="13"/>
                </a:xfrm>
                <a:custGeom>
                  <a:avLst/>
                  <a:gdLst>
                    <a:gd name="T0" fmla="*/ 4 w 109"/>
                    <a:gd name="T1" fmla="*/ 32 h 38"/>
                    <a:gd name="T2" fmla="*/ 18 w 109"/>
                    <a:gd name="T3" fmla="*/ 10 h 38"/>
                    <a:gd name="T4" fmla="*/ 46 w 109"/>
                    <a:gd name="T5" fmla="*/ 20 h 38"/>
                    <a:gd name="T6" fmla="*/ 72 w 109"/>
                    <a:gd name="T7" fmla="*/ 14 h 38"/>
                    <a:gd name="T8" fmla="*/ 90 w 109"/>
                    <a:gd name="T9" fmla="*/ 0 h 38"/>
                    <a:gd name="T10" fmla="*/ 76 w 109"/>
                    <a:gd name="T11" fmla="*/ 26 h 38"/>
                    <a:gd name="T12" fmla="*/ 60 w 109"/>
                    <a:gd name="T13" fmla="*/ 38 h 38"/>
                    <a:gd name="T14" fmla="*/ 42 w 109"/>
                    <a:gd name="T15" fmla="*/ 32 h 38"/>
                    <a:gd name="T16" fmla="*/ 14 w 109"/>
                    <a:gd name="T17" fmla="*/ 30 h 38"/>
                    <a:gd name="T18" fmla="*/ 4 w 109"/>
                    <a:gd name="T19" fmla="*/ 3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48" name="Freeform 20"/>
                <p:cNvSpPr>
                  <a:spLocks/>
                </p:cNvSpPr>
                <p:nvPr/>
              </p:nvSpPr>
              <p:spPr bwMode="ltGray">
                <a:xfrm>
                  <a:off x="1890" y="588"/>
                  <a:ext cx="32" cy="34"/>
                </a:xfrm>
                <a:custGeom>
                  <a:avLst/>
                  <a:gdLst>
                    <a:gd name="T0" fmla="*/ 8 w 76"/>
                    <a:gd name="T1" fmla="*/ 18 h 104"/>
                    <a:gd name="T2" fmla="*/ 18 w 76"/>
                    <a:gd name="T3" fmla="*/ 0 h 104"/>
                    <a:gd name="T4" fmla="*/ 34 w 76"/>
                    <a:gd name="T5" fmla="*/ 18 h 104"/>
                    <a:gd name="T6" fmla="*/ 62 w 76"/>
                    <a:gd name="T7" fmla="*/ 4 h 104"/>
                    <a:gd name="T8" fmla="*/ 46 w 76"/>
                    <a:gd name="T9" fmla="*/ 34 h 104"/>
                    <a:gd name="T10" fmla="*/ 54 w 76"/>
                    <a:gd name="T11" fmla="*/ 48 h 104"/>
                    <a:gd name="T12" fmla="*/ 58 w 76"/>
                    <a:gd name="T13" fmla="*/ 60 h 104"/>
                    <a:gd name="T14" fmla="*/ 46 w 76"/>
                    <a:gd name="T15" fmla="*/ 74 h 104"/>
                    <a:gd name="T16" fmla="*/ 34 w 76"/>
                    <a:gd name="T17" fmla="*/ 60 h 104"/>
                    <a:gd name="T18" fmla="*/ 22 w 76"/>
                    <a:gd name="T19" fmla="*/ 48 h 104"/>
                    <a:gd name="T20" fmla="*/ 28 w 76"/>
                    <a:gd name="T21" fmla="*/ 68 h 104"/>
                    <a:gd name="T22" fmla="*/ 30 w 76"/>
                    <a:gd name="T23" fmla="*/ 74 h 104"/>
                    <a:gd name="T24" fmla="*/ 20 w 76"/>
                    <a:gd name="T25" fmla="*/ 104 h 104"/>
                    <a:gd name="T26" fmla="*/ 12 w 76"/>
                    <a:gd name="T27" fmla="*/ 102 h 104"/>
                    <a:gd name="T28" fmla="*/ 8 w 76"/>
                    <a:gd name="T29" fmla="*/ 90 h 104"/>
                    <a:gd name="T30" fmla="*/ 0 w 76"/>
                    <a:gd name="T31" fmla="*/ 54 h 104"/>
                    <a:gd name="T32" fmla="*/ 2 w 76"/>
                    <a:gd name="T33" fmla="*/ 30 h 104"/>
                    <a:gd name="T34" fmla="*/ 8 w 76"/>
                    <a:gd name="T35" fmla="*/ 18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49" name="Freeform 21"/>
                <p:cNvSpPr>
                  <a:spLocks/>
                </p:cNvSpPr>
                <p:nvPr/>
              </p:nvSpPr>
              <p:spPr bwMode="ltGray">
                <a:xfrm>
                  <a:off x="1944" y="569"/>
                  <a:ext cx="16" cy="20"/>
                </a:xfrm>
                <a:custGeom>
                  <a:avLst/>
                  <a:gdLst>
                    <a:gd name="T0" fmla="*/ 3 w 37"/>
                    <a:gd name="T1" fmla="*/ 28 h 61"/>
                    <a:gd name="T2" fmla="*/ 13 w 37"/>
                    <a:gd name="T3" fmla="*/ 0 h 61"/>
                    <a:gd name="T4" fmla="*/ 15 w 37"/>
                    <a:gd name="T5" fmla="*/ 28 h 61"/>
                    <a:gd name="T6" fmla="*/ 37 w 37"/>
                    <a:gd name="T7" fmla="*/ 38 h 61"/>
                    <a:gd name="T8" fmla="*/ 19 w 37"/>
                    <a:gd name="T9" fmla="*/ 44 h 61"/>
                    <a:gd name="T10" fmla="*/ 5 w 37"/>
                    <a:gd name="T11" fmla="*/ 58 h 61"/>
                    <a:gd name="T12" fmla="*/ 1 w 37"/>
                    <a:gd name="T13" fmla="*/ 34 h 61"/>
                    <a:gd name="T14" fmla="*/ 3 w 37"/>
                    <a:gd name="T15" fmla="*/ 28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50" name="Freeform 22"/>
                <p:cNvSpPr>
                  <a:spLocks/>
                </p:cNvSpPr>
                <p:nvPr/>
              </p:nvSpPr>
              <p:spPr bwMode="ltGray">
                <a:xfrm>
                  <a:off x="1948" y="600"/>
                  <a:ext cx="20" cy="10"/>
                </a:xfrm>
                <a:custGeom>
                  <a:avLst/>
                  <a:gdLst>
                    <a:gd name="T0" fmla="*/ 7 w 49"/>
                    <a:gd name="T1" fmla="*/ 0 h 29"/>
                    <a:gd name="T2" fmla="*/ 29 w 49"/>
                    <a:gd name="T3" fmla="*/ 0 h 29"/>
                    <a:gd name="T4" fmla="*/ 49 w 49"/>
                    <a:gd name="T5" fmla="*/ 16 h 29"/>
                    <a:gd name="T6" fmla="*/ 35 w 49"/>
                    <a:gd name="T7" fmla="*/ 14 h 29"/>
                    <a:gd name="T8" fmla="*/ 3 w 49"/>
                    <a:gd name="T9" fmla="*/ 16 h 29"/>
                    <a:gd name="T10" fmla="*/ 7 w 49"/>
                    <a:gd name="T11" fmla="*/ 0 h 29"/>
                  </a:gdLst>
                  <a:ahLst/>
                  <a:cxnLst>
                    <a:cxn ang="0">
                      <a:pos x="T0" y="T1"/>
                    </a:cxn>
                    <a:cxn ang="0">
                      <a:pos x="T2" y="T3"/>
                    </a:cxn>
                    <a:cxn ang="0">
                      <a:pos x="T4" y="T5"/>
                    </a:cxn>
                    <a:cxn ang="0">
                      <a:pos x="T6" y="T7"/>
                    </a:cxn>
                    <a:cxn ang="0">
                      <a:pos x="T8" y="T9"/>
                    </a:cxn>
                    <a:cxn ang="0">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51" name="Freeform 23"/>
                <p:cNvSpPr>
                  <a:spLocks/>
                </p:cNvSpPr>
                <p:nvPr/>
              </p:nvSpPr>
              <p:spPr bwMode="ltGray">
                <a:xfrm>
                  <a:off x="1969" y="585"/>
                  <a:ext cx="26" cy="17"/>
                </a:xfrm>
                <a:custGeom>
                  <a:avLst/>
                  <a:gdLst>
                    <a:gd name="T0" fmla="*/ 21 w 61"/>
                    <a:gd name="T1" fmla="*/ 38 h 48"/>
                    <a:gd name="T2" fmla="*/ 15 w 61"/>
                    <a:gd name="T3" fmla="*/ 26 h 48"/>
                    <a:gd name="T4" fmla="*/ 3 w 61"/>
                    <a:gd name="T5" fmla="*/ 22 h 48"/>
                    <a:gd name="T6" fmla="*/ 13 w 61"/>
                    <a:gd name="T7" fmla="*/ 8 h 48"/>
                    <a:gd name="T8" fmla="*/ 25 w 61"/>
                    <a:gd name="T9" fmla="*/ 0 h 48"/>
                    <a:gd name="T10" fmla="*/ 49 w 61"/>
                    <a:gd name="T11" fmla="*/ 10 h 48"/>
                    <a:gd name="T12" fmla="*/ 53 w 61"/>
                    <a:gd name="T13" fmla="*/ 20 h 48"/>
                    <a:gd name="T14" fmla="*/ 61 w 61"/>
                    <a:gd name="T15" fmla="*/ 32 h 48"/>
                    <a:gd name="T16" fmla="*/ 41 w 61"/>
                    <a:gd name="T17" fmla="*/ 38 h 48"/>
                    <a:gd name="T18" fmla="*/ 23 w 61"/>
                    <a:gd name="T19" fmla="*/ 44 h 48"/>
                    <a:gd name="T20" fmla="*/ 21 w 61"/>
                    <a:gd name="T21"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52" name="Freeform 24"/>
                <p:cNvSpPr>
                  <a:spLocks/>
                </p:cNvSpPr>
                <p:nvPr/>
              </p:nvSpPr>
              <p:spPr bwMode="ltGray">
                <a:xfrm>
                  <a:off x="1976" y="593"/>
                  <a:ext cx="122" cy="61"/>
                </a:xfrm>
                <a:custGeom>
                  <a:avLst/>
                  <a:gdLst>
                    <a:gd name="T0" fmla="*/ 46 w 286"/>
                    <a:gd name="T1" fmla="*/ 28 h 182"/>
                    <a:gd name="T2" fmla="*/ 36 w 286"/>
                    <a:gd name="T3" fmla="*/ 14 h 182"/>
                    <a:gd name="T4" fmla="*/ 26 w 286"/>
                    <a:gd name="T5" fmla="*/ 30 h 182"/>
                    <a:gd name="T6" fmla="*/ 0 w 286"/>
                    <a:gd name="T7" fmla="*/ 24 h 182"/>
                    <a:gd name="T8" fmla="*/ 10 w 286"/>
                    <a:gd name="T9" fmla="*/ 42 h 182"/>
                    <a:gd name="T10" fmla="*/ 16 w 286"/>
                    <a:gd name="T11" fmla="*/ 62 h 182"/>
                    <a:gd name="T12" fmla="*/ 24 w 286"/>
                    <a:gd name="T13" fmla="*/ 48 h 182"/>
                    <a:gd name="T14" fmla="*/ 30 w 286"/>
                    <a:gd name="T15" fmla="*/ 44 h 182"/>
                    <a:gd name="T16" fmla="*/ 48 w 286"/>
                    <a:gd name="T17" fmla="*/ 56 h 182"/>
                    <a:gd name="T18" fmla="*/ 70 w 286"/>
                    <a:gd name="T19" fmla="*/ 62 h 182"/>
                    <a:gd name="T20" fmla="*/ 88 w 286"/>
                    <a:gd name="T21" fmla="*/ 72 h 182"/>
                    <a:gd name="T22" fmla="*/ 106 w 286"/>
                    <a:gd name="T23" fmla="*/ 102 h 182"/>
                    <a:gd name="T24" fmla="*/ 104 w 286"/>
                    <a:gd name="T25" fmla="*/ 122 h 182"/>
                    <a:gd name="T26" fmla="*/ 98 w 286"/>
                    <a:gd name="T27" fmla="*/ 134 h 182"/>
                    <a:gd name="T28" fmla="*/ 122 w 286"/>
                    <a:gd name="T29" fmla="*/ 128 h 182"/>
                    <a:gd name="T30" fmla="*/ 140 w 286"/>
                    <a:gd name="T31" fmla="*/ 140 h 182"/>
                    <a:gd name="T32" fmla="*/ 168 w 286"/>
                    <a:gd name="T33" fmla="*/ 148 h 182"/>
                    <a:gd name="T34" fmla="*/ 174 w 286"/>
                    <a:gd name="T35" fmla="*/ 146 h 182"/>
                    <a:gd name="T36" fmla="*/ 168 w 286"/>
                    <a:gd name="T37" fmla="*/ 134 h 182"/>
                    <a:gd name="T38" fmla="*/ 178 w 286"/>
                    <a:gd name="T39" fmla="*/ 136 h 182"/>
                    <a:gd name="T40" fmla="*/ 186 w 286"/>
                    <a:gd name="T41" fmla="*/ 118 h 182"/>
                    <a:gd name="T42" fmla="*/ 202 w 286"/>
                    <a:gd name="T43" fmla="*/ 122 h 182"/>
                    <a:gd name="T44" fmla="*/ 214 w 286"/>
                    <a:gd name="T45" fmla="*/ 130 h 182"/>
                    <a:gd name="T46" fmla="*/ 244 w 286"/>
                    <a:gd name="T47" fmla="*/ 168 h 182"/>
                    <a:gd name="T48" fmla="*/ 262 w 286"/>
                    <a:gd name="T49" fmla="*/ 178 h 182"/>
                    <a:gd name="T50" fmla="*/ 284 w 286"/>
                    <a:gd name="T51" fmla="*/ 170 h 182"/>
                    <a:gd name="T52" fmla="*/ 268 w 286"/>
                    <a:gd name="T53" fmla="*/ 160 h 182"/>
                    <a:gd name="T54" fmla="*/ 256 w 286"/>
                    <a:gd name="T55" fmla="*/ 138 h 182"/>
                    <a:gd name="T56" fmla="*/ 250 w 286"/>
                    <a:gd name="T57" fmla="*/ 132 h 182"/>
                    <a:gd name="T58" fmla="*/ 248 w 286"/>
                    <a:gd name="T59" fmla="*/ 122 h 182"/>
                    <a:gd name="T60" fmla="*/ 236 w 286"/>
                    <a:gd name="T61" fmla="*/ 116 h 182"/>
                    <a:gd name="T62" fmla="*/ 240 w 286"/>
                    <a:gd name="T63" fmla="*/ 96 h 182"/>
                    <a:gd name="T64" fmla="*/ 220 w 286"/>
                    <a:gd name="T65" fmla="*/ 86 h 182"/>
                    <a:gd name="T66" fmla="*/ 210 w 286"/>
                    <a:gd name="T67" fmla="*/ 70 h 182"/>
                    <a:gd name="T68" fmla="*/ 190 w 286"/>
                    <a:gd name="T69" fmla="*/ 54 h 182"/>
                    <a:gd name="T70" fmla="*/ 168 w 286"/>
                    <a:gd name="T71" fmla="*/ 38 h 182"/>
                    <a:gd name="T72" fmla="*/ 156 w 286"/>
                    <a:gd name="T73" fmla="*/ 34 h 182"/>
                    <a:gd name="T74" fmla="*/ 120 w 286"/>
                    <a:gd name="T75" fmla="*/ 16 h 182"/>
                    <a:gd name="T76" fmla="*/ 102 w 286"/>
                    <a:gd name="T77" fmla="*/ 4 h 182"/>
                    <a:gd name="T78" fmla="*/ 96 w 286"/>
                    <a:gd name="T79" fmla="*/ 0 h 182"/>
                    <a:gd name="T80" fmla="*/ 70 w 286"/>
                    <a:gd name="T81" fmla="*/ 10 h 182"/>
                    <a:gd name="T82" fmla="*/ 56 w 286"/>
                    <a:gd name="T83" fmla="*/ 32 h 182"/>
                    <a:gd name="T84" fmla="*/ 46 w 286"/>
                    <a:gd name="T85" fmla="*/ 2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53" name="Freeform 25"/>
                <p:cNvSpPr>
                  <a:spLocks/>
                </p:cNvSpPr>
                <p:nvPr/>
              </p:nvSpPr>
              <p:spPr bwMode="ltGray">
                <a:xfrm>
                  <a:off x="2082" y="599"/>
                  <a:ext cx="33" cy="26"/>
                </a:xfrm>
                <a:custGeom>
                  <a:avLst/>
                  <a:gdLst>
                    <a:gd name="T0" fmla="*/ 1 w 78"/>
                    <a:gd name="T1" fmla="*/ 58 h 78"/>
                    <a:gd name="T2" fmla="*/ 27 w 78"/>
                    <a:gd name="T3" fmla="*/ 60 h 78"/>
                    <a:gd name="T4" fmla="*/ 45 w 78"/>
                    <a:gd name="T5" fmla="*/ 48 h 78"/>
                    <a:gd name="T6" fmla="*/ 57 w 78"/>
                    <a:gd name="T7" fmla="*/ 30 h 78"/>
                    <a:gd name="T8" fmla="*/ 43 w 78"/>
                    <a:gd name="T9" fmla="*/ 14 h 78"/>
                    <a:gd name="T10" fmla="*/ 43 w 78"/>
                    <a:gd name="T11" fmla="*/ 4 h 78"/>
                    <a:gd name="T12" fmla="*/ 71 w 78"/>
                    <a:gd name="T13" fmla="*/ 26 h 78"/>
                    <a:gd name="T14" fmla="*/ 67 w 78"/>
                    <a:gd name="T15" fmla="*/ 54 h 78"/>
                    <a:gd name="T16" fmla="*/ 33 w 78"/>
                    <a:gd name="T17" fmla="*/ 78 h 78"/>
                    <a:gd name="T18" fmla="*/ 9 w 78"/>
                    <a:gd name="T19" fmla="*/ 66 h 78"/>
                    <a:gd name="T20" fmla="*/ 3 w 78"/>
                    <a:gd name="T21" fmla="*/ 62 h 78"/>
                    <a:gd name="T22" fmla="*/ 1 w 78"/>
                    <a:gd name="T23" fmla="*/ 5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54" name="Freeform 26"/>
                <p:cNvSpPr>
                  <a:spLocks/>
                </p:cNvSpPr>
                <p:nvPr/>
              </p:nvSpPr>
              <p:spPr bwMode="ltGray">
                <a:xfrm>
                  <a:off x="2152" y="544"/>
                  <a:ext cx="8" cy="6"/>
                </a:xfrm>
                <a:custGeom>
                  <a:avLst/>
                  <a:gdLst>
                    <a:gd name="T0" fmla="*/ 3 w 17"/>
                    <a:gd name="T1" fmla="*/ 4 h 18"/>
                    <a:gd name="T2" fmla="*/ 3 w 17"/>
                    <a:gd name="T3" fmla="*/ 14 h 18"/>
                    <a:gd name="T4" fmla="*/ 3 w 17"/>
                    <a:gd name="T5" fmla="*/ 4 h 18"/>
                  </a:gdLst>
                  <a:ahLst/>
                  <a:cxnLst>
                    <a:cxn ang="0">
                      <a:pos x="T0" y="T1"/>
                    </a:cxn>
                    <a:cxn ang="0">
                      <a:pos x="T2" y="T3"/>
                    </a:cxn>
                    <a:cxn ang="0">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55" name="Freeform 27"/>
                <p:cNvSpPr>
                  <a:spLocks/>
                </p:cNvSpPr>
                <p:nvPr/>
              </p:nvSpPr>
              <p:spPr bwMode="ltGray">
                <a:xfrm>
                  <a:off x="2194" y="584"/>
                  <a:ext cx="11" cy="8"/>
                </a:xfrm>
                <a:custGeom>
                  <a:avLst/>
                  <a:gdLst>
                    <a:gd name="T0" fmla="*/ 8 w 26"/>
                    <a:gd name="T1" fmla="*/ 14 h 22"/>
                    <a:gd name="T2" fmla="*/ 14 w 26"/>
                    <a:gd name="T3" fmla="*/ 0 h 22"/>
                    <a:gd name="T4" fmla="*/ 14 w 26"/>
                    <a:gd name="T5" fmla="*/ 22 h 22"/>
                    <a:gd name="T6" fmla="*/ 8 w 26"/>
                    <a:gd name="T7" fmla="*/ 14 h 22"/>
                  </a:gdLst>
                  <a:ahLst/>
                  <a:cxnLst>
                    <a:cxn ang="0">
                      <a:pos x="T0" y="T1"/>
                    </a:cxn>
                    <a:cxn ang="0">
                      <a:pos x="T2" y="T3"/>
                    </a:cxn>
                    <a:cxn ang="0">
                      <a:pos x="T4" y="T5"/>
                    </a:cxn>
                    <a:cxn ang="0">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56" name="Freeform 28"/>
                <p:cNvSpPr>
                  <a:spLocks/>
                </p:cNvSpPr>
                <p:nvPr/>
              </p:nvSpPr>
              <p:spPr bwMode="ltGray">
                <a:xfrm>
                  <a:off x="2059" y="494"/>
                  <a:ext cx="8" cy="5"/>
                </a:xfrm>
                <a:custGeom>
                  <a:avLst/>
                  <a:gdLst>
                    <a:gd name="T0" fmla="*/ 7 w 20"/>
                    <a:gd name="T1" fmla="*/ 12 h 15"/>
                    <a:gd name="T2" fmla="*/ 17 w 20"/>
                    <a:gd name="T3" fmla="*/ 2 h 15"/>
                    <a:gd name="T4" fmla="*/ 9 w 20"/>
                    <a:gd name="T5" fmla="*/ 12 h 15"/>
                    <a:gd name="T6" fmla="*/ 7 w 20"/>
                    <a:gd name="T7" fmla="*/ 12 h 15"/>
                  </a:gdLst>
                  <a:ahLst/>
                  <a:cxnLst>
                    <a:cxn ang="0">
                      <a:pos x="T0" y="T1"/>
                    </a:cxn>
                    <a:cxn ang="0">
                      <a:pos x="T2" y="T3"/>
                    </a:cxn>
                    <a:cxn ang="0">
                      <a:pos x="T4" y="T5"/>
                    </a:cxn>
                    <a:cxn ang="0">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57" name="Freeform 29"/>
                <p:cNvSpPr>
                  <a:spLocks/>
                </p:cNvSpPr>
                <p:nvPr/>
              </p:nvSpPr>
              <p:spPr bwMode="ltGray">
                <a:xfrm>
                  <a:off x="1988" y="536"/>
                  <a:ext cx="8" cy="5"/>
                </a:xfrm>
                <a:custGeom>
                  <a:avLst/>
                  <a:gdLst>
                    <a:gd name="T0" fmla="*/ 7 w 20"/>
                    <a:gd name="T1" fmla="*/ 12 h 15"/>
                    <a:gd name="T2" fmla="*/ 15 w 20"/>
                    <a:gd name="T3" fmla="*/ 2 h 15"/>
                    <a:gd name="T4" fmla="*/ 15 w 20"/>
                    <a:gd name="T5" fmla="*/ 14 h 15"/>
                    <a:gd name="T6" fmla="*/ 7 w 20"/>
                    <a:gd name="T7" fmla="*/ 12 h 15"/>
                  </a:gdLst>
                  <a:ahLst/>
                  <a:cxnLst>
                    <a:cxn ang="0">
                      <a:pos x="T0" y="T1"/>
                    </a:cxn>
                    <a:cxn ang="0">
                      <a:pos x="T2" y="T3"/>
                    </a:cxn>
                    <a:cxn ang="0">
                      <a:pos x="T4" y="T5"/>
                    </a:cxn>
                    <a:cxn ang="0">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58" name="Freeform 30"/>
                <p:cNvSpPr>
                  <a:spLocks/>
                </p:cNvSpPr>
                <p:nvPr/>
              </p:nvSpPr>
              <p:spPr bwMode="ltGray">
                <a:xfrm>
                  <a:off x="1910" y="523"/>
                  <a:ext cx="34" cy="27"/>
                </a:xfrm>
                <a:custGeom>
                  <a:avLst/>
                  <a:gdLst>
                    <a:gd name="T0" fmla="*/ 0 w 80"/>
                    <a:gd name="T1" fmla="*/ 50 h 80"/>
                    <a:gd name="T2" fmla="*/ 14 w 80"/>
                    <a:gd name="T3" fmla="*/ 24 h 80"/>
                    <a:gd name="T4" fmla="*/ 26 w 80"/>
                    <a:gd name="T5" fmla="*/ 20 h 80"/>
                    <a:gd name="T6" fmla="*/ 48 w 80"/>
                    <a:gd name="T7" fmla="*/ 18 h 80"/>
                    <a:gd name="T8" fmla="*/ 58 w 80"/>
                    <a:gd name="T9" fmla="*/ 0 h 80"/>
                    <a:gd name="T10" fmla="*/ 80 w 80"/>
                    <a:gd name="T11" fmla="*/ 40 h 80"/>
                    <a:gd name="T12" fmla="*/ 70 w 80"/>
                    <a:gd name="T13" fmla="*/ 56 h 80"/>
                    <a:gd name="T14" fmla="*/ 54 w 80"/>
                    <a:gd name="T15" fmla="*/ 62 h 80"/>
                    <a:gd name="T16" fmla="*/ 48 w 80"/>
                    <a:gd name="T17" fmla="*/ 80 h 80"/>
                    <a:gd name="T18" fmla="*/ 32 w 80"/>
                    <a:gd name="T19" fmla="*/ 68 h 80"/>
                    <a:gd name="T20" fmla="*/ 38 w 80"/>
                    <a:gd name="T21" fmla="*/ 52 h 80"/>
                    <a:gd name="T22" fmla="*/ 30 w 80"/>
                    <a:gd name="T23" fmla="*/ 28 h 80"/>
                    <a:gd name="T24" fmla="*/ 20 w 80"/>
                    <a:gd name="T25" fmla="*/ 48 h 80"/>
                    <a:gd name="T26" fmla="*/ 8 w 80"/>
                    <a:gd name="T27" fmla="*/ 56 h 80"/>
                    <a:gd name="T28" fmla="*/ 0 w 80"/>
                    <a:gd name="T29" fmla="*/ 5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59" name="Freeform 31"/>
                <p:cNvSpPr>
                  <a:spLocks/>
                </p:cNvSpPr>
                <p:nvPr/>
              </p:nvSpPr>
              <p:spPr bwMode="ltGray">
                <a:xfrm>
                  <a:off x="1899" y="466"/>
                  <a:ext cx="40" cy="58"/>
                </a:xfrm>
                <a:custGeom>
                  <a:avLst/>
                  <a:gdLst>
                    <a:gd name="T0" fmla="*/ 14 w 94"/>
                    <a:gd name="T1" fmla="*/ 96 h 174"/>
                    <a:gd name="T2" fmla="*/ 26 w 94"/>
                    <a:gd name="T3" fmla="*/ 128 h 174"/>
                    <a:gd name="T4" fmla="*/ 32 w 94"/>
                    <a:gd name="T5" fmla="*/ 108 h 174"/>
                    <a:gd name="T6" fmla="*/ 52 w 94"/>
                    <a:gd name="T7" fmla="*/ 100 h 174"/>
                    <a:gd name="T8" fmla="*/ 46 w 94"/>
                    <a:gd name="T9" fmla="*/ 124 h 174"/>
                    <a:gd name="T10" fmla="*/ 66 w 94"/>
                    <a:gd name="T11" fmla="*/ 126 h 174"/>
                    <a:gd name="T12" fmla="*/ 76 w 94"/>
                    <a:gd name="T13" fmla="*/ 142 h 174"/>
                    <a:gd name="T14" fmla="*/ 58 w 94"/>
                    <a:gd name="T15" fmla="*/ 148 h 174"/>
                    <a:gd name="T16" fmla="*/ 74 w 94"/>
                    <a:gd name="T17" fmla="*/ 174 h 174"/>
                    <a:gd name="T18" fmla="*/ 84 w 94"/>
                    <a:gd name="T19" fmla="*/ 154 h 174"/>
                    <a:gd name="T20" fmla="*/ 82 w 94"/>
                    <a:gd name="T21" fmla="*/ 112 h 174"/>
                    <a:gd name="T22" fmla="*/ 60 w 94"/>
                    <a:gd name="T23" fmla="*/ 106 h 174"/>
                    <a:gd name="T24" fmla="*/ 50 w 94"/>
                    <a:gd name="T25" fmla="*/ 82 h 174"/>
                    <a:gd name="T26" fmla="*/ 34 w 94"/>
                    <a:gd name="T27" fmla="*/ 82 h 174"/>
                    <a:gd name="T28" fmla="*/ 30 w 94"/>
                    <a:gd name="T29" fmla="*/ 70 h 174"/>
                    <a:gd name="T30" fmla="*/ 42 w 94"/>
                    <a:gd name="T31" fmla="*/ 42 h 174"/>
                    <a:gd name="T32" fmla="*/ 30 w 94"/>
                    <a:gd name="T33" fmla="*/ 0 h 174"/>
                    <a:gd name="T34" fmla="*/ 18 w 94"/>
                    <a:gd name="T35" fmla="*/ 22 h 174"/>
                    <a:gd name="T36" fmla="*/ 4 w 94"/>
                    <a:gd name="T37" fmla="*/ 46 h 174"/>
                    <a:gd name="T38" fmla="*/ 14 w 94"/>
                    <a:gd name="T39" fmla="*/ 76 h 174"/>
                    <a:gd name="T40" fmla="*/ 14 w 94"/>
                    <a:gd name="T41" fmla="*/ 9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60" name="Freeform 32"/>
                <p:cNvSpPr>
                  <a:spLocks/>
                </p:cNvSpPr>
                <p:nvPr/>
              </p:nvSpPr>
              <p:spPr bwMode="ltGray">
                <a:xfrm>
                  <a:off x="1909" y="508"/>
                  <a:ext cx="14" cy="17"/>
                </a:xfrm>
                <a:custGeom>
                  <a:avLst/>
                  <a:gdLst>
                    <a:gd name="T0" fmla="*/ 6 w 32"/>
                    <a:gd name="T1" fmla="*/ 24 h 50"/>
                    <a:gd name="T2" fmla="*/ 12 w 32"/>
                    <a:gd name="T3" fmla="*/ 0 h 50"/>
                    <a:gd name="T4" fmla="*/ 20 w 32"/>
                    <a:gd name="T5" fmla="*/ 16 h 50"/>
                    <a:gd name="T6" fmla="*/ 22 w 32"/>
                    <a:gd name="T7" fmla="*/ 24 h 50"/>
                    <a:gd name="T8" fmla="*/ 28 w 32"/>
                    <a:gd name="T9" fmla="*/ 26 h 50"/>
                    <a:gd name="T10" fmla="*/ 32 w 32"/>
                    <a:gd name="T11" fmla="*/ 38 h 50"/>
                    <a:gd name="T12" fmla="*/ 18 w 32"/>
                    <a:gd name="T13" fmla="*/ 50 h 50"/>
                    <a:gd name="T14" fmla="*/ 6 w 32"/>
                    <a:gd name="T15" fmla="*/ 24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61" name="Freeform 33"/>
                <p:cNvSpPr>
                  <a:spLocks/>
                </p:cNvSpPr>
                <p:nvPr/>
              </p:nvSpPr>
              <p:spPr bwMode="ltGray">
                <a:xfrm>
                  <a:off x="1881" y="512"/>
                  <a:ext cx="19" cy="17"/>
                </a:xfrm>
                <a:custGeom>
                  <a:avLst/>
                  <a:gdLst>
                    <a:gd name="T0" fmla="*/ 0 w 43"/>
                    <a:gd name="T1" fmla="*/ 44 h 50"/>
                    <a:gd name="T2" fmla="*/ 22 w 43"/>
                    <a:gd name="T3" fmla="*/ 20 h 50"/>
                    <a:gd name="T4" fmla="*/ 36 w 43"/>
                    <a:gd name="T5" fmla="*/ 0 h 50"/>
                    <a:gd name="T6" fmla="*/ 24 w 43"/>
                    <a:gd name="T7" fmla="*/ 28 h 50"/>
                    <a:gd name="T8" fmla="*/ 2 w 43"/>
                    <a:gd name="T9" fmla="*/ 50 h 50"/>
                    <a:gd name="T10" fmla="*/ 0 w 43"/>
                    <a:gd name="T11" fmla="*/ 44 h 50"/>
                  </a:gdLst>
                  <a:ahLst/>
                  <a:cxnLst>
                    <a:cxn ang="0">
                      <a:pos x="T0" y="T1"/>
                    </a:cxn>
                    <a:cxn ang="0">
                      <a:pos x="T2" y="T3"/>
                    </a:cxn>
                    <a:cxn ang="0">
                      <a:pos x="T4" y="T5"/>
                    </a:cxn>
                    <a:cxn ang="0">
                      <a:pos x="T6" y="T7"/>
                    </a:cxn>
                    <a:cxn ang="0">
                      <a:pos x="T8" y="T9"/>
                    </a:cxn>
                    <a:cxn ang="0">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62" name="Freeform 34"/>
                <p:cNvSpPr>
                  <a:spLocks/>
                </p:cNvSpPr>
                <p:nvPr/>
              </p:nvSpPr>
              <p:spPr bwMode="ltGray">
                <a:xfrm>
                  <a:off x="2930" y="489"/>
                  <a:ext cx="299" cy="179"/>
                </a:xfrm>
                <a:custGeom>
                  <a:avLst/>
                  <a:gdLst>
                    <a:gd name="T0" fmla="*/ 21 w 471"/>
                    <a:gd name="T1" fmla="*/ 280 h 281"/>
                    <a:gd name="T2" fmla="*/ 24 w 471"/>
                    <a:gd name="T3" fmla="*/ 250 h 281"/>
                    <a:gd name="T4" fmla="*/ 22 w 471"/>
                    <a:gd name="T5" fmla="*/ 245 h 281"/>
                    <a:gd name="T6" fmla="*/ 16 w 471"/>
                    <a:gd name="T7" fmla="*/ 218 h 281"/>
                    <a:gd name="T8" fmla="*/ 4 w 471"/>
                    <a:gd name="T9" fmla="*/ 215 h 281"/>
                    <a:gd name="T10" fmla="*/ 0 w 471"/>
                    <a:gd name="T11" fmla="*/ 191 h 281"/>
                    <a:gd name="T12" fmla="*/ 12 w 471"/>
                    <a:gd name="T13" fmla="*/ 180 h 281"/>
                    <a:gd name="T14" fmla="*/ 6 w 471"/>
                    <a:gd name="T15" fmla="*/ 165 h 281"/>
                    <a:gd name="T16" fmla="*/ 2 w 471"/>
                    <a:gd name="T17" fmla="*/ 160 h 281"/>
                    <a:gd name="T18" fmla="*/ 28 w 471"/>
                    <a:gd name="T19" fmla="*/ 120 h 281"/>
                    <a:gd name="T20" fmla="*/ 44 w 471"/>
                    <a:gd name="T21" fmla="*/ 96 h 281"/>
                    <a:gd name="T22" fmla="*/ 42 w 471"/>
                    <a:gd name="T23" fmla="*/ 70 h 281"/>
                    <a:gd name="T24" fmla="*/ 24 w 471"/>
                    <a:gd name="T25" fmla="*/ 43 h 281"/>
                    <a:gd name="T26" fmla="*/ 20 w 471"/>
                    <a:gd name="T27" fmla="*/ 32 h 281"/>
                    <a:gd name="T28" fmla="*/ 26 w 471"/>
                    <a:gd name="T29" fmla="*/ 36 h 281"/>
                    <a:gd name="T30" fmla="*/ 48 w 471"/>
                    <a:gd name="T31" fmla="*/ 35 h 281"/>
                    <a:gd name="T32" fmla="*/ 64 w 471"/>
                    <a:gd name="T33" fmla="*/ 11 h 281"/>
                    <a:gd name="T34" fmla="*/ 82 w 471"/>
                    <a:gd name="T35" fmla="*/ 0 h 281"/>
                    <a:gd name="T36" fmla="*/ 88 w 471"/>
                    <a:gd name="T37" fmla="*/ 2 h 281"/>
                    <a:gd name="T38" fmla="*/ 92 w 471"/>
                    <a:gd name="T39" fmla="*/ 9 h 281"/>
                    <a:gd name="T40" fmla="*/ 98 w 471"/>
                    <a:gd name="T41" fmla="*/ 5 h 281"/>
                    <a:gd name="T42" fmla="*/ 110 w 471"/>
                    <a:gd name="T43" fmla="*/ 8 h 281"/>
                    <a:gd name="T44" fmla="*/ 116 w 471"/>
                    <a:gd name="T45" fmla="*/ 9 h 281"/>
                    <a:gd name="T46" fmla="*/ 141 w 471"/>
                    <a:gd name="T47" fmla="*/ 14 h 281"/>
                    <a:gd name="T48" fmla="*/ 155 w 471"/>
                    <a:gd name="T49" fmla="*/ 24 h 281"/>
                    <a:gd name="T50" fmla="*/ 167 w 471"/>
                    <a:gd name="T51" fmla="*/ 17 h 281"/>
                    <a:gd name="T52" fmla="*/ 173 w 471"/>
                    <a:gd name="T53" fmla="*/ 14 h 281"/>
                    <a:gd name="T54" fmla="*/ 195 w 471"/>
                    <a:gd name="T55" fmla="*/ 14 h 281"/>
                    <a:gd name="T56" fmla="*/ 211 w 471"/>
                    <a:gd name="T57" fmla="*/ 32 h 281"/>
                    <a:gd name="T58" fmla="*/ 231 w 471"/>
                    <a:gd name="T59" fmla="*/ 59 h 281"/>
                    <a:gd name="T60" fmla="*/ 245 w 471"/>
                    <a:gd name="T61" fmla="*/ 70 h 281"/>
                    <a:gd name="T62" fmla="*/ 257 w 471"/>
                    <a:gd name="T63" fmla="*/ 68 h 281"/>
                    <a:gd name="T64" fmla="*/ 270 w 471"/>
                    <a:gd name="T65" fmla="*/ 65 h 281"/>
                    <a:gd name="T66" fmla="*/ 290 w 471"/>
                    <a:gd name="T67" fmla="*/ 71 h 281"/>
                    <a:gd name="T68" fmla="*/ 300 w 471"/>
                    <a:gd name="T69" fmla="*/ 81 h 281"/>
                    <a:gd name="T70" fmla="*/ 308 w 471"/>
                    <a:gd name="T71" fmla="*/ 90 h 281"/>
                    <a:gd name="T72" fmla="*/ 318 w 471"/>
                    <a:gd name="T73" fmla="*/ 111 h 281"/>
                    <a:gd name="T74" fmla="*/ 322 w 471"/>
                    <a:gd name="T75" fmla="*/ 120 h 281"/>
                    <a:gd name="T76" fmla="*/ 324 w 471"/>
                    <a:gd name="T77" fmla="*/ 125 h 281"/>
                    <a:gd name="T78" fmla="*/ 310 w 471"/>
                    <a:gd name="T79" fmla="*/ 142 h 281"/>
                    <a:gd name="T80" fmla="*/ 322 w 471"/>
                    <a:gd name="T81" fmla="*/ 141 h 281"/>
                    <a:gd name="T82" fmla="*/ 342 w 471"/>
                    <a:gd name="T83" fmla="*/ 155 h 281"/>
                    <a:gd name="T84" fmla="*/ 364 w 471"/>
                    <a:gd name="T85" fmla="*/ 157 h 281"/>
                    <a:gd name="T86" fmla="*/ 380 w 471"/>
                    <a:gd name="T87" fmla="*/ 168 h 281"/>
                    <a:gd name="T88" fmla="*/ 382 w 471"/>
                    <a:gd name="T89" fmla="*/ 172 h 281"/>
                    <a:gd name="T90" fmla="*/ 382 w 471"/>
                    <a:gd name="T91" fmla="*/ 176 h 281"/>
                    <a:gd name="T92" fmla="*/ 394 w 471"/>
                    <a:gd name="T93" fmla="*/ 172 h 281"/>
                    <a:gd name="T94" fmla="*/ 400 w 471"/>
                    <a:gd name="T95" fmla="*/ 171 h 281"/>
                    <a:gd name="T96" fmla="*/ 439 w 471"/>
                    <a:gd name="T97" fmla="*/ 185 h 281"/>
                    <a:gd name="T98" fmla="*/ 447 w 471"/>
                    <a:gd name="T99" fmla="*/ 199 h 281"/>
                    <a:gd name="T100" fmla="*/ 465 w 471"/>
                    <a:gd name="T101" fmla="*/ 201 h 281"/>
                    <a:gd name="T102" fmla="*/ 471 w 471"/>
                    <a:gd name="T103" fmla="*/ 215 h 281"/>
                    <a:gd name="T104" fmla="*/ 451 w 471"/>
                    <a:gd name="T105" fmla="*/ 258 h 281"/>
                    <a:gd name="T106" fmla="*/ 435 w 471"/>
                    <a:gd name="T107"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63" name="Freeform 35"/>
                <p:cNvSpPr>
                  <a:spLocks/>
                </p:cNvSpPr>
                <p:nvPr/>
              </p:nvSpPr>
              <p:spPr bwMode="ltGray">
                <a:xfrm>
                  <a:off x="2534" y="242"/>
                  <a:ext cx="420" cy="283"/>
                </a:xfrm>
                <a:custGeom>
                  <a:avLst/>
                  <a:gdLst>
                    <a:gd name="T0" fmla="*/ 406 w 984"/>
                    <a:gd name="T1" fmla="*/ 6 h 844"/>
                    <a:gd name="T2" fmla="*/ 502 w 984"/>
                    <a:gd name="T3" fmla="*/ 34 h 844"/>
                    <a:gd name="T4" fmla="*/ 550 w 984"/>
                    <a:gd name="T5" fmla="*/ 38 h 844"/>
                    <a:gd name="T6" fmla="*/ 578 w 984"/>
                    <a:gd name="T7" fmla="*/ 130 h 844"/>
                    <a:gd name="T8" fmla="*/ 586 w 984"/>
                    <a:gd name="T9" fmla="*/ 90 h 844"/>
                    <a:gd name="T10" fmla="*/ 606 w 984"/>
                    <a:gd name="T11" fmla="*/ 70 h 844"/>
                    <a:gd name="T12" fmla="*/ 642 w 984"/>
                    <a:gd name="T13" fmla="*/ 126 h 844"/>
                    <a:gd name="T14" fmla="*/ 682 w 984"/>
                    <a:gd name="T15" fmla="*/ 98 h 844"/>
                    <a:gd name="T16" fmla="*/ 706 w 984"/>
                    <a:gd name="T17" fmla="*/ 86 h 844"/>
                    <a:gd name="T18" fmla="*/ 762 w 984"/>
                    <a:gd name="T19" fmla="*/ 2 h 844"/>
                    <a:gd name="T20" fmla="*/ 798 w 984"/>
                    <a:gd name="T21" fmla="*/ 70 h 844"/>
                    <a:gd name="T22" fmla="*/ 798 w 984"/>
                    <a:gd name="T23" fmla="*/ 130 h 844"/>
                    <a:gd name="T24" fmla="*/ 790 w 984"/>
                    <a:gd name="T25" fmla="*/ 158 h 844"/>
                    <a:gd name="T26" fmla="*/ 766 w 984"/>
                    <a:gd name="T27" fmla="*/ 162 h 844"/>
                    <a:gd name="T28" fmla="*/ 762 w 984"/>
                    <a:gd name="T29" fmla="*/ 186 h 844"/>
                    <a:gd name="T30" fmla="*/ 802 w 984"/>
                    <a:gd name="T31" fmla="*/ 226 h 844"/>
                    <a:gd name="T32" fmla="*/ 786 w 984"/>
                    <a:gd name="T33" fmla="*/ 322 h 844"/>
                    <a:gd name="T34" fmla="*/ 830 w 984"/>
                    <a:gd name="T35" fmla="*/ 414 h 844"/>
                    <a:gd name="T36" fmla="*/ 854 w 984"/>
                    <a:gd name="T37" fmla="*/ 450 h 844"/>
                    <a:gd name="T38" fmla="*/ 830 w 984"/>
                    <a:gd name="T39" fmla="*/ 450 h 844"/>
                    <a:gd name="T40" fmla="*/ 746 w 984"/>
                    <a:gd name="T41" fmla="*/ 378 h 844"/>
                    <a:gd name="T42" fmla="*/ 678 w 984"/>
                    <a:gd name="T43" fmla="*/ 402 h 844"/>
                    <a:gd name="T44" fmla="*/ 590 w 984"/>
                    <a:gd name="T45" fmla="*/ 442 h 844"/>
                    <a:gd name="T46" fmla="*/ 642 w 984"/>
                    <a:gd name="T47" fmla="*/ 578 h 844"/>
                    <a:gd name="T48" fmla="*/ 710 w 984"/>
                    <a:gd name="T49" fmla="*/ 610 h 844"/>
                    <a:gd name="T50" fmla="*/ 738 w 984"/>
                    <a:gd name="T51" fmla="*/ 550 h 844"/>
                    <a:gd name="T52" fmla="*/ 774 w 984"/>
                    <a:gd name="T53" fmla="*/ 570 h 844"/>
                    <a:gd name="T54" fmla="*/ 766 w 984"/>
                    <a:gd name="T55" fmla="*/ 630 h 844"/>
                    <a:gd name="T56" fmla="*/ 802 w 984"/>
                    <a:gd name="T57" fmla="*/ 670 h 844"/>
                    <a:gd name="T58" fmla="*/ 838 w 984"/>
                    <a:gd name="T59" fmla="*/ 658 h 844"/>
                    <a:gd name="T60" fmla="*/ 922 w 984"/>
                    <a:gd name="T61" fmla="*/ 806 h 844"/>
                    <a:gd name="T62" fmla="*/ 942 w 984"/>
                    <a:gd name="T63" fmla="*/ 826 h 844"/>
                    <a:gd name="T64" fmla="*/ 874 w 984"/>
                    <a:gd name="T65" fmla="*/ 810 h 844"/>
                    <a:gd name="T66" fmla="*/ 830 w 984"/>
                    <a:gd name="T67" fmla="*/ 758 h 844"/>
                    <a:gd name="T68" fmla="*/ 778 w 984"/>
                    <a:gd name="T69" fmla="*/ 710 h 844"/>
                    <a:gd name="T70" fmla="*/ 702 w 984"/>
                    <a:gd name="T71" fmla="*/ 662 h 844"/>
                    <a:gd name="T72" fmla="*/ 614 w 984"/>
                    <a:gd name="T73" fmla="*/ 646 h 844"/>
                    <a:gd name="T74" fmla="*/ 506 w 984"/>
                    <a:gd name="T75" fmla="*/ 594 h 844"/>
                    <a:gd name="T76" fmla="*/ 462 w 984"/>
                    <a:gd name="T77" fmla="*/ 506 h 844"/>
                    <a:gd name="T78" fmla="*/ 430 w 984"/>
                    <a:gd name="T79" fmla="*/ 462 h 844"/>
                    <a:gd name="T80" fmla="*/ 382 w 984"/>
                    <a:gd name="T81" fmla="*/ 430 h 844"/>
                    <a:gd name="T82" fmla="*/ 342 w 984"/>
                    <a:gd name="T83" fmla="*/ 370 h 844"/>
                    <a:gd name="T84" fmla="*/ 354 w 984"/>
                    <a:gd name="T85" fmla="*/ 414 h 844"/>
                    <a:gd name="T86" fmla="*/ 418 w 984"/>
                    <a:gd name="T87" fmla="*/ 494 h 844"/>
                    <a:gd name="T88" fmla="*/ 422 w 984"/>
                    <a:gd name="T89" fmla="*/ 526 h 844"/>
                    <a:gd name="T90" fmla="*/ 394 w 984"/>
                    <a:gd name="T91" fmla="*/ 498 h 844"/>
                    <a:gd name="T92" fmla="*/ 354 w 984"/>
                    <a:gd name="T93" fmla="*/ 466 h 844"/>
                    <a:gd name="T94" fmla="*/ 314 w 984"/>
                    <a:gd name="T95" fmla="*/ 402 h 844"/>
                    <a:gd name="T96" fmla="*/ 266 w 984"/>
                    <a:gd name="T97" fmla="*/ 346 h 844"/>
                    <a:gd name="T98" fmla="*/ 210 w 984"/>
                    <a:gd name="T99" fmla="*/ 314 h 844"/>
                    <a:gd name="T100" fmla="*/ 154 w 984"/>
                    <a:gd name="T101" fmla="*/ 238 h 844"/>
                    <a:gd name="T102" fmla="*/ 66 w 984"/>
                    <a:gd name="T103" fmla="*/ 66 h 844"/>
                    <a:gd name="T104" fmla="*/ 34 w 984"/>
                    <a:gd name="T105" fmla="*/ 38 h 844"/>
                    <a:gd name="T106" fmla="*/ 46 w 984"/>
                    <a:gd name="T107" fmla="*/ 22 h 844"/>
                    <a:gd name="T108" fmla="*/ 102 w 984"/>
                    <a:gd name="T109" fmla="*/ 70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64" name="Freeform 36"/>
                <p:cNvSpPr>
                  <a:spLocks/>
                </p:cNvSpPr>
                <p:nvPr/>
              </p:nvSpPr>
              <p:spPr bwMode="ltGray">
                <a:xfrm>
                  <a:off x="2405" y="445"/>
                  <a:ext cx="15" cy="16"/>
                </a:xfrm>
                <a:custGeom>
                  <a:avLst/>
                  <a:gdLst>
                    <a:gd name="T0" fmla="*/ 6 w 36"/>
                    <a:gd name="T1" fmla="*/ 28 h 48"/>
                    <a:gd name="T2" fmla="*/ 10 w 36"/>
                    <a:gd name="T3" fmla="*/ 48 h 48"/>
                    <a:gd name="T4" fmla="*/ 6 w 36"/>
                    <a:gd name="T5" fmla="*/ 28 h 48"/>
                  </a:gdLst>
                  <a:ahLst/>
                  <a:cxnLst>
                    <a:cxn ang="0">
                      <a:pos x="T0" y="T1"/>
                    </a:cxn>
                    <a:cxn ang="0">
                      <a:pos x="T2" y="T3"/>
                    </a:cxn>
                    <a:cxn ang="0">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65" name="Freeform 37"/>
                <p:cNvSpPr>
                  <a:spLocks/>
                </p:cNvSpPr>
                <p:nvPr/>
              </p:nvSpPr>
              <p:spPr bwMode="ltGray">
                <a:xfrm>
                  <a:off x="2393" y="439"/>
                  <a:ext cx="16" cy="12"/>
                </a:xfrm>
                <a:custGeom>
                  <a:avLst/>
                  <a:gdLst>
                    <a:gd name="T0" fmla="*/ 0 w 36"/>
                    <a:gd name="T1" fmla="*/ 5 h 37"/>
                    <a:gd name="T2" fmla="*/ 12 w 36"/>
                    <a:gd name="T3" fmla="*/ 1 h 37"/>
                    <a:gd name="T4" fmla="*/ 36 w 36"/>
                    <a:gd name="T5" fmla="*/ 17 h 37"/>
                    <a:gd name="T6" fmla="*/ 8 w 36"/>
                    <a:gd name="T7" fmla="*/ 17 h 37"/>
                    <a:gd name="T8" fmla="*/ 0 w 36"/>
                    <a:gd name="T9" fmla="*/ 5 h 37"/>
                  </a:gdLst>
                  <a:ahLst/>
                  <a:cxnLst>
                    <a:cxn ang="0">
                      <a:pos x="T0" y="T1"/>
                    </a:cxn>
                    <a:cxn ang="0">
                      <a:pos x="T2" y="T3"/>
                    </a:cxn>
                    <a:cxn ang="0">
                      <a:pos x="T4" y="T5"/>
                    </a:cxn>
                    <a:cxn ang="0">
                      <a:pos x="T6" y="T7"/>
                    </a:cxn>
                    <a:cxn ang="0">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66" name="Freeform 38"/>
                <p:cNvSpPr>
                  <a:spLocks/>
                </p:cNvSpPr>
                <p:nvPr/>
              </p:nvSpPr>
              <p:spPr bwMode="ltGray">
                <a:xfrm>
                  <a:off x="2878" y="406"/>
                  <a:ext cx="73" cy="33"/>
                </a:xfrm>
                <a:custGeom>
                  <a:avLst/>
                  <a:gdLst>
                    <a:gd name="T0" fmla="*/ 0 w 170"/>
                    <a:gd name="T1" fmla="*/ 49 h 96"/>
                    <a:gd name="T2" fmla="*/ 28 w 170"/>
                    <a:gd name="T3" fmla="*/ 25 h 96"/>
                    <a:gd name="T4" fmla="*/ 56 w 170"/>
                    <a:gd name="T5" fmla="*/ 21 h 96"/>
                    <a:gd name="T6" fmla="*/ 80 w 170"/>
                    <a:gd name="T7" fmla="*/ 9 h 96"/>
                    <a:gd name="T8" fmla="*/ 64 w 170"/>
                    <a:gd name="T9" fmla="*/ 25 h 96"/>
                    <a:gd name="T10" fmla="*/ 124 w 170"/>
                    <a:gd name="T11" fmla="*/ 49 h 96"/>
                    <a:gd name="T12" fmla="*/ 160 w 170"/>
                    <a:gd name="T13" fmla="*/ 65 h 96"/>
                    <a:gd name="T14" fmla="*/ 116 w 170"/>
                    <a:gd name="T15" fmla="*/ 77 h 96"/>
                    <a:gd name="T16" fmla="*/ 88 w 170"/>
                    <a:gd name="T17" fmla="*/ 57 h 96"/>
                    <a:gd name="T18" fmla="*/ 76 w 170"/>
                    <a:gd name="T19" fmla="*/ 53 h 96"/>
                    <a:gd name="T20" fmla="*/ 24 w 170"/>
                    <a:gd name="T21" fmla="*/ 41 h 96"/>
                    <a:gd name="T22" fmla="*/ 0 w 170"/>
                    <a:gd name="T23" fmla="*/ 4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67" name="Freeform 39"/>
                <p:cNvSpPr>
                  <a:spLocks/>
                </p:cNvSpPr>
                <p:nvPr/>
              </p:nvSpPr>
              <p:spPr bwMode="ltGray">
                <a:xfrm>
                  <a:off x="2955" y="433"/>
                  <a:ext cx="59" cy="15"/>
                </a:xfrm>
                <a:custGeom>
                  <a:avLst/>
                  <a:gdLst>
                    <a:gd name="T0" fmla="*/ 0 w 138"/>
                    <a:gd name="T1" fmla="*/ 0 h 44"/>
                    <a:gd name="T2" fmla="*/ 52 w 138"/>
                    <a:gd name="T3" fmla="*/ 4 h 44"/>
                    <a:gd name="T4" fmla="*/ 88 w 138"/>
                    <a:gd name="T5" fmla="*/ 24 h 44"/>
                    <a:gd name="T6" fmla="*/ 112 w 138"/>
                    <a:gd name="T7" fmla="*/ 20 h 44"/>
                    <a:gd name="T8" fmla="*/ 108 w 138"/>
                    <a:gd name="T9" fmla="*/ 44 h 44"/>
                    <a:gd name="T10" fmla="*/ 64 w 138"/>
                    <a:gd name="T11" fmla="*/ 40 h 44"/>
                    <a:gd name="T12" fmla="*/ 0 w 138"/>
                    <a:gd name="T13" fmla="*/ 36 h 44"/>
                    <a:gd name="T14" fmla="*/ 28 w 138"/>
                    <a:gd name="T15" fmla="*/ 20 h 44"/>
                    <a:gd name="T16" fmla="*/ 0 w 138"/>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68" name="Freeform 40"/>
                <p:cNvSpPr>
                  <a:spLocks/>
                </p:cNvSpPr>
                <p:nvPr/>
              </p:nvSpPr>
              <p:spPr bwMode="ltGray">
                <a:xfrm>
                  <a:off x="2924" y="441"/>
                  <a:ext cx="24" cy="14"/>
                </a:xfrm>
                <a:custGeom>
                  <a:avLst/>
                  <a:gdLst>
                    <a:gd name="T0" fmla="*/ 17 w 57"/>
                    <a:gd name="T1" fmla="*/ 25 h 42"/>
                    <a:gd name="T2" fmla="*/ 37 w 57"/>
                    <a:gd name="T3" fmla="*/ 13 h 42"/>
                    <a:gd name="T4" fmla="*/ 17 w 57"/>
                    <a:gd name="T5" fmla="*/ 25 h 42"/>
                  </a:gdLst>
                  <a:ahLst/>
                  <a:cxnLst>
                    <a:cxn ang="0">
                      <a:pos x="T0" y="T1"/>
                    </a:cxn>
                    <a:cxn ang="0">
                      <a:pos x="T2" y="T3"/>
                    </a:cxn>
                    <a:cxn ang="0">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69" name="Freeform 41"/>
                <p:cNvSpPr>
                  <a:spLocks/>
                </p:cNvSpPr>
                <p:nvPr/>
              </p:nvSpPr>
              <p:spPr bwMode="ltGray">
                <a:xfrm>
                  <a:off x="2908" y="398"/>
                  <a:ext cx="16" cy="18"/>
                </a:xfrm>
                <a:custGeom>
                  <a:avLst/>
                  <a:gdLst>
                    <a:gd name="T0" fmla="*/ 19 w 39"/>
                    <a:gd name="T1" fmla="*/ 32 h 52"/>
                    <a:gd name="T2" fmla="*/ 19 w 39"/>
                    <a:gd name="T3" fmla="*/ 0 h 52"/>
                    <a:gd name="T4" fmla="*/ 19 w 39"/>
                    <a:gd name="T5" fmla="*/ 32 h 52"/>
                  </a:gdLst>
                  <a:ahLst/>
                  <a:cxnLst>
                    <a:cxn ang="0">
                      <a:pos x="T0" y="T1"/>
                    </a:cxn>
                    <a:cxn ang="0">
                      <a:pos x="T2" y="T3"/>
                    </a:cxn>
                    <a:cxn ang="0">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70" name="Freeform 42"/>
                <p:cNvSpPr>
                  <a:spLocks/>
                </p:cNvSpPr>
                <p:nvPr/>
              </p:nvSpPr>
              <p:spPr bwMode="ltGray">
                <a:xfrm>
                  <a:off x="3035" y="452"/>
                  <a:ext cx="19" cy="27"/>
                </a:xfrm>
                <a:custGeom>
                  <a:avLst/>
                  <a:gdLst>
                    <a:gd name="T0" fmla="*/ 4 w 44"/>
                    <a:gd name="T1" fmla="*/ 9 h 80"/>
                    <a:gd name="T2" fmla="*/ 20 w 44"/>
                    <a:gd name="T3" fmla="*/ 33 h 80"/>
                    <a:gd name="T4" fmla="*/ 24 w 44"/>
                    <a:gd name="T5" fmla="*/ 49 h 80"/>
                    <a:gd name="T6" fmla="*/ 36 w 44"/>
                    <a:gd name="T7" fmla="*/ 53 h 80"/>
                    <a:gd name="T8" fmla="*/ 24 w 44"/>
                    <a:gd name="T9" fmla="*/ 73 h 80"/>
                    <a:gd name="T10" fmla="*/ 0 w 44"/>
                    <a:gd name="T11" fmla="*/ 21 h 80"/>
                    <a:gd name="T12" fmla="*/ 4 w 44"/>
                    <a:gd name="T13" fmla="*/ 9 h 80"/>
                  </a:gdLst>
                  <a:ahLst/>
                  <a:cxnLst>
                    <a:cxn ang="0">
                      <a:pos x="T0" y="T1"/>
                    </a:cxn>
                    <a:cxn ang="0">
                      <a:pos x="T2" y="T3"/>
                    </a:cxn>
                    <a:cxn ang="0">
                      <a:pos x="T4" y="T5"/>
                    </a:cxn>
                    <a:cxn ang="0">
                      <a:pos x="T6" y="T7"/>
                    </a:cxn>
                    <a:cxn ang="0">
                      <a:pos x="T8" y="T9"/>
                    </a:cxn>
                    <a:cxn ang="0">
                      <a:pos x="T10" y="T11"/>
                    </a:cxn>
                    <a:cxn ang="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71" name="Freeform 43"/>
                <p:cNvSpPr>
                  <a:spLocks/>
                </p:cNvSpPr>
                <p:nvPr/>
              </p:nvSpPr>
              <p:spPr bwMode="ltGray">
                <a:xfrm>
                  <a:off x="2696" y="247"/>
                  <a:ext cx="205" cy="41"/>
                </a:xfrm>
                <a:custGeom>
                  <a:avLst/>
                  <a:gdLst>
                    <a:gd name="T0" fmla="*/ 220 w 323"/>
                    <a:gd name="T1" fmla="*/ 1 h 64"/>
                    <a:gd name="T2" fmla="*/ 231 w 323"/>
                    <a:gd name="T3" fmla="*/ 8 h 64"/>
                    <a:gd name="T4" fmla="*/ 235 w 323"/>
                    <a:gd name="T5" fmla="*/ 0 h 64"/>
                    <a:gd name="T6" fmla="*/ 265 w 323"/>
                    <a:gd name="T7" fmla="*/ 0 h 64"/>
                    <a:gd name="T8" fmla="*/ 287 w 323"/>
                    <a:gd name="T9" fmla="*/ 17 h 64"/>
                    <a:gd name="T10" fmla="*/ 319 w 323"/>
                    <a:gd name="T11" fmla="*/ 10 h 64"/>
                    <a:gd name="T12" fmla="*/ 314 w 323"/>
                    <a:gd name="T13" fmla="*/ 29 h 64"/>
                    <a:gd name="T14" fmla="*/ 298 w 323"/>
                    <a:gd name="T15" fmla="*/ 46 h 64"/>
                    <a:gd name="T16" fmla="*/ 295 w 323"/>
                    <a:gd name="T17" fmla="*/ 29 h 64"/>
                    <a:gd name="T18" fmla="*/ 287 w 323"/>
                    <a:gd name="T19" fmla="*/ 31 h 64"/>
                    <a:gd name="T20" fmla="*/ 279 w 323"/>
                    <a:gd name="T21" fmla="*/ 29 h 64"/>
                    <a:gd name="T22" fmla="*/ 263 w 323"/>
                    <a:gd name="T23" fmla="*/ 21 h 64"/>
                    <a:gd name="T24" fmla="*/ 228 w 323"/>
                    <a:gd name="T25" fmla="*/ 38 h 64"/>
                    <a:gd name="T26" fmla="*/ 201 w 323"/>
                    <a:gd name="T27" fmla="*/ 44 h 64"/>
                    <a:gd name="T28" fmla="*/ 212 w 323"/>
                    <a:gd name="T29" fmla="*/ 57 h 64"/>
                    <a:gd name="T30" fmla="*/ 188 w 323"/>
                    <a:gd name="T31" fmla="*/ 63 h 64"/>
                    <a:gd name="T32" fmla="*/ 169 w 323"/>
                    <a:gd name="T33" fmla="*/ 61 h 64"/>
                    <a:gd name="T34" fmla="*/ 177 w 323"/>
                    <a:gd name="T35" fmla="*/ 57 h 64"/>
                    <a:gd name="T36" fmla="*/ 171 w 323"/>
                    <a:gd name="T37" fmla="*/ 40 h 64"/>
                    <a:gd name="T38" fmla="*/ 169 w 323"/>
                    <a:gd name="T39" fmla="*/ 31 h 64"/>
                    <a:gd name="T40" fmla="*/ 158 w 323"/>
                    <a:gd name="T41" fmla="*/ 23 h 64"/>
                    <a:gd name="T42" fmla="*/ 142 w 323"/>
                    <a:gd name="T43" fmla="*/ 27 h 64"/>
                    <a:gd name="T44" fmla="*/ 134 w 323"/>
                    <a:gd name="T45" fmla="*/ 27 h 64"/>
                    <a:gd name="T46" fmla="*/ 123 w 323"/>
                    <a:gd name="T47" fmla="*/ 25 h 64"/>
                    <a:gd name="T48" fmla="*/ 83 w 323"/>
                    <a:gd name="T49" fmla="*/ 2 h 64"/>
                    <a:gd name="T50" fmla="*/ 59 w 323"/>
                    <a:gd name="T51" fmla="*/ 14 h 64"/>
                    <a:gd name="T52" fmla="*/ 1 w 323"/>
                    <a:gd name="T53" fmla="*/ 0 h 64"/>
                    <a:gd name="T54" fmla="*/ 220 w 323"/>
                    <a:gd name="T55"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72" name="Freeform 44"/>
                <p:cNvSpPr>
                  <a:spLocks/>
                </p:cNvSpPr>
                <p:nvPr/>
              </p:nvSpPr>
              <p:spPr bwMode="ltGray">
                <a:xfrm>
                  <a:off x="2515" y="246"/>
                  <a:ext cx="190" cy="20"/>
                </a:xfrm>
                <a:custGeom>
                  <a:avLst/>
                  <a:gdLst>
                    <a:gd name="T0" fmla="*/ 105 w 300"/>
                    <a:gd name="T1" fmla="*/ 31 h 31"/>
                    <a:gd name="T2" fmla="*/ 30 w 300"/>
                    <a:gd name="T3" fmla="*/ 1 h 31"/>
                    <a:gd name="T4" fmla="*/ 285 w 300"/>
                    <a:gd name="T5" fmla="*/ 0 h 31"/>
                    <a:gd name="T6" fmla="*/ 296 w 300"/>
                    <a:gd name="T7" fmla="*/ 14 h 31"/>
                    <a:gd name="T8" fmla="*/ 264 w 300"/>
                    <a:gd name="T9" fmla="*/ 16 h 31"/>
                    <a:gd name="T10" fmla="*/ 105 w 300"/>
                    <a:gd name="T11" fmla="*/ 31 h 31"/>
                  </a:gdLst>
                  <a:ahLst/>
                  <a:cxnLst>
                    <a:cxn ang="0">
                      <a:pos x="T0" y="T1"/>
                    </a:cxn>
                    <a:cxn ang="0">
                      <a:pos x="T2" y="T3"/>
                    </a:cxn>
                    <a:cxn ang="0">
                      <a:pos x="T4" y="T5"/>
                    </a:cxn>
                    <a:cxn ang="0">
                      <a:pos x="T6" y="T7"/>
                    </a:cxn>
                    <a:cxn ang="0">
                      <a:pos x="T8" y="T9"/>
                    </a:cxn>
                    <a:cxn ang="0">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73" name="Freeform 45"/>
                <p:cNvSpPr>
                  <a:spLocks/>
                </p:cNvSpPr>
                <p:nvPr/>
              </p:nvSpPr>
              <p:spPr bwMode="ltGray">
                <a:xfrm>
                  <a:off x="2096" y="275"/>
                  <a:ext cx="18" cy="10"/>
                </a:xfrm>
                <a:custGeom>
                  <a:avLst/>
                  <a:gdLst>
                    <a:gd name="T0" fmla="*/ 0 w 41"/>
                    <a:gd name="T1" fmla="*/ 25 h 29"/>
                    <a:gd name="T2" fmla="*/ 12 w 41"/>
                    <a:gd name="T3" fmla="*/ 29 h 29"/>
                    <a:gd name="T4" fmla="*/ 0 w 41"/>
                    <a:gd name="T5" fmla="*/ 25 h 29"/>
                  </a:gdLst>
                  <a:ahLst/>
                  <a:cxnLst>
                    <a:cxn ang="0">
                      <a:pos x="T0" y="T1"/>
                    </a:cxn>
                    <a:cxn ang="0">
                      <a:pos x="T2" y="T3"/>
                    </a:cxn>
                    <a:cxn ang="0">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74" name="Freeform 46"/>
                <p:cNvSpPr>
                  <a:spLocks/>
                </p:cNvSpPr>
                <p:nvPr/>
              </p:nvSpPr>
              <p:spPr bwMode="ltGray">
                <a:xfrm>
                  <a:off x="1606" y="246"/>
                  <a:ext cx="436" cy="152"/>
                </a:xfrm>
                <a:custGeom>
                  <a:avLst/>
                  <a:gdLst>
                    <a:gd name="T0" fmla="*/ 73 w 436"/>
                    <a:gd name="T1" fmla="*/ 1 h 152"/>
                    <a:gd name="T2" fmla="*/ 436 w 436"/>
                    <a:gd name="T3" fmla="*/ 0 h 152"/>
                    <a:gd name="T4" fmla="*/ 416 w 436"/>
                    <a:gd name="T5" fmla="*/ 54 h 152"/>
                    <a:gd name="T6" fmla="*/ 397 w 436"/>
                    <a:gd name="T7" fmla="*/ 68 h 152"/>
                    <a:gd name="T8" fmla="*/ 392 w 436"/>
                    <a:gd name="T9" fmla="*/ 70 h 152"/>
                    <a:gd name="T10" fmla="*/ 375 w 436"/>
                    <a:gd name="T11" fmla="*/ 73 h 152"/>
                    <a:gd name="T12" fmla="*/ 361 w 436"/>
                    <a:gd name="T13" fmla="*/ 88 h 152"/>
                    <a:gd name="T14" fmla="*/ 362 w 436"/>
                    <a:gd name="T15" fmla="*/ 99 h 152"/>
                    <a:gd name="T16" fmla="*/ 364 w 436"/>
                    <a:gd name="T17" fmla="*/ 107 h 152"/>
                    <a:gd name="T18" fmla="*/ 366 w 436"/>
                    <a:gd name="T19" fmla="*/ 113 h 152"/>
                    <a:gd name="T20" fmla="*/ 362 w 436"/>
                    <a:gd name="T21" fmla="*/ 122 h 152"/>
                    <a:gd name="T22" fmla="*/ 351 w 436"/>
                    <a:gd name="T23" fmla="*/ 120 h 152"/>
                    <a:gd name="T24" fmla="*/ 342 w 436"/>
                    <a:gd name="T25" fmla="*/ 129 h 152"/>
                    <a:gd name="T26" fmla="*/ 347 w 436"/>
                    <a:gd name="T27" fmla="*/ 105 h 152"/>
                    <a:gd name="T28" fmla="*/ 338 w 436"/>
                    <a:gd name="T29" fmla="*/ 100 h 152"/>
                    <a:gd name="T30" fmla="*/ 344 w 436"/>
                    <a:gd name="T31" fmla="*/ 93 h 152"/>
                    <a:gd name="T32" fmla="*/ 342 w 436"/>
                    <a:gd name="T33" fmla="*/ 89 h 152"/>
                    <a:gd name="T34" fmla="*/ 320 w 436"/>
                    <a:gd name="T35" fmla="*/ 94 h 152"/>
                    <a:gd name="T36" fmla="*/ 317 w 436"/>
                    <a:gd name="T37" fmla="*/ 85 h 152"/>
                    <a:gd name="T38" fmla="*/ 297 w 436"/>
                    <a:gd name="T39" fmla="*/ 94 h 152"/>
                    <a:gd name="T40" fmla="*/ 320 w 436"/>
                    <a:gd name="T41" fmla="*/ 103 h 152"/>
                    <a:gd name="T42" fmla="*/ 305 w 436"/>
                    <a:gd name="T43" fmla="*/ 117 h 152"/>
                    <a:gd name="T44" fmla="*/ 311 w 436"/>
                    <a:gd name="T45" fmla="*/ 126 h 152"/>
                    <a:gd name="T46" fmla="*/ 315 w 436"/>
                    <a:gd name="T47" fmla="*/ 138 h 152"/>
                    <a:gd name="T48" fmla="*/ 309 w 436"/>
                    <a:gd name="T49" fmla="*/ 139 h 152"/>
                    <a:gd name="T50" fmla="*/ 314 w 436"/>
                    <a:gd name="T51" fmla="*/ 144 h 152"/>
                    <a:gd name="T52" fmla="*/ 307 w 436"/>
                    <a:gd name="T53" fmla="*/ 152 h 152"/>
                    <a:gd name="T54" fmla="*/ 0 w 436"/>
                    <a:gd name="T55" fmla="*/ 149 h 152"/>
                    <a:gd name="T56" fmla="*/ 73 w 436"/>
                    <a:gd name="T57" fmla="*/ 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75" name="Freeform 47"/>
                <p:cNvSpPr>
                  <a:spLocks/>
                </p:cNvSpPr>
                <p:nvPr/>
              </p:nvSpPr>
              <p:spPr bwMode="ltGray">
                <a:xfrm>
                  <a:off x="2043" y="241"/>
                  <a:ext cx="20" cy="55"/>
                </a:xfrm>
                <a:custGeom>
                  <a:avLst/>
                  <a:gdLst>
                    <a:gd name="T0" fmla="*/ 5 w 47"/>
                    <a:gd name="T1" fmla="*/ 156 h 165"/>
                    <a:gd name="T2" fmla="*/ 15 w 47"/>
                    <a:gd name="T3" fmla="*/ 108 h 165"/>
                    <a:gd name="T4" fmla="*/ 17 w 47"/>
                    <a:gd name="T5" fmla="*/ 68 h 165"/>
                    <a:gd name="T6" fmla="*/ 11 w 47"/>
                    <a:gd name="T7" fmla="*/ 40 h 165"/>
                    <a:gd name="T8" fmla="*/ 17 w 47"/>
                    <a:gd name="T9" fmla="*/ 12 h 165"/>
                    <a:gd name="T10" fmla="*/ 21 w 47"/>
                    <a:gd name="T11" fmla="*/ 0 h 165"/>
                    <a:gd name="T12" fmla="*/ 31 w 47"/>
                    <a:gd name="T13" fmla="*/ 30 h 165"/>
                    <a:gd name="T14" fmla="*/ 47 w 47"/>
                    <a:gd name="T15" fmla="*/ 98 h 165"/>
                    <a:gd name="T16" fmla="*/ 31 w 47"/>
                    <a:gd name="T17" fmla="*/ 108 h 165"/>
                    <a:gd name="T18" fmla="*/ 23 w 47"/>
                    <a:gd name="T19" fmla="*/ 126 h 165"/>
                    <a:gd name="T20" fmla="*/ 21 w 47"/>
                    <a:gd name="T21" fmla="*/ 132 h 165"/>
                    <a:gd name="T22" fmla="*/ 27 w 47"/>
                    <a:gd name="T23" fmla="*/ 134 h 165"/>
                    <a:gd name="T24" fmla="*/ 31 w 47"/>
                    <a:gd name="T25" fmla="*/ 146 h 165"/>
                    <a:gd name="T26" fmla="*/ 13 w 47"/>
                    <a:gd name="T27" fmla="*/ 148 h 165"/>
                    <a:gd name="T28" fmla="*/ 7 w 47"/>
                    <a:gd name="T29" fmla="*/ 160 h 165"/>
                    <a:gd name="T30" fmla="*/ 3 w 47"/>
                    <a:gd name="T31" fmla="*/ 154 h 165"/>
                    <a:gd name="T32" fmla="*/ 5 w 47"/>
                    <a:gd name="T33" fmla="*/ 156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76" name="Freeform 48"/>
                <p:cNvSpPr>
                  <a:spLocks/>
                </p:cNvSpPr>
                <p:nvPr/>
              </p:nvSpPr>
              <p:spPr bwMode="ltGray">
                <a:xfrm>
                  <a:off x="2031" y="287"/>
                  <a:ext cx="59" cy="34"/>
                </a:xfrm>
                <a:custGeom>
                  <a:avLst/>
                  <a:gdLst>
                    <a:gd name="T0" fmla="*/ 26 w 138"/>
                    <a:gd name="T1" fmla="*/ 61 h 103"/>
                    <a:gd name="T2" fmla="*/ 30 w 138"/>
                    <a:gd name="T3" fmla="*/ 43 h 103"/>
                    <a:gd name="T4" fmla="*/ 50 w 138"/>
                    <a:gd name="T5" fmla="*/ 33 h 103"/>
                    <a:gd name="T6" fmla="*/ 54 w 138"/>
                    <a:gd name="T7" fmla="*/ 45 h 103"/>
                    <a:gd name="T8" fmla="*/ 66 w 138"/>
                    <a:gd name="T9" fmla="*/ 49 h 103"/>
                    <a:gd name="T10" fmla="*/ 80 w 138"/>
                    <a:gd name="T11" fmla="*/ 55 h 103"/>
                    <a:gd name="T12" fmla="*/ 116 w 138"/>
                    <a:gd name="T13" fmla="*/ 33 h 103"/>
                    <a:gd name="T14" fmla="*/ 130 w 138"/>
                    <a:gd name="T15" fmla="*/ 17 h 103"/>
                    <a:gd name="T16" fmla="*/ 138 w 138"/>
                    <a:gd name="T17" fmla="*/ 11 h 103"/>
                    <a:gd name="T18" fmla="*/ 106 w 138"/>
                    <a:gd name="T19" fmla="*/ 49 h 103"/>
                    <a:gd name="T20" fmla="*/ 84 w 138"/>
                    <a:gd name="T21" fmla="*/ 67 h 103"/>
                    <a:gd name="T22" fmla="*/ 66 w 138"/>
                    <a:gd name="T23" fmla="*/ 81 h 103"/>
                    <a:gd name="T24" fmla="*/ 48 w 138"/>
                    <a:gd name="T25" fmla="*/ 103 h 103"/>
                    <a:gd name="T26" fmla="*/ 26 w 138"/>
                    <a:gd name="T27" fmla="*/ 89 h 103"/>
                    <a:gd name="T28" fmla="*/ 20 w 138"/>
                    <a:gd name="T29" fmla="*/ 87 h 103"/>
                    <a:gd name="T30" fmla="*/ 22 w 138"/>
                    <a:gd name="T31" fmla="*/ 97 h 103"/>
                    <a:gd name="T32" fmla="*/ 0 w 138"/>
                    <a:gd name="T33" fmla="*/ 97 h 103"/>
                    <a:gd name="T34" fmla="*/ 10 w 138"/>
                    <a:gd name="T35" fmla="*/ 79 h 103"/>
                    <a:gd name="T36" fmla="*/ 26 w 138"/>
                    <a:gd name="T37" fmla="*/ 6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77" name="Freeform 49"/>
                <p:cNvSpPr>
                  <a:spLocks/>
                </p:cNvSpPr>
                <p:nvPr/>
              </p:nvSpPr>
              <p:spPr bwMode="ltGray">
                <a:xfrm>
                  <a:off x="1968" y="319"/>
                  <a:ext cx="80" cy="72"/>
                </a:xfrm>
                <a:custGeom>
                  <a:avLst/>
                  <a:gdLst>
                    <a:gd name="T0" fmla="*/ 158 w 188"/>
                    <a:gd name="T1" fmla="*/ 24 h 214"/>
                    <a:gd name="T2" fmla="*/ 160 w 188"/>
                    <a:gd name="T3" fmla="*/ 6 h 214"/>
                    <a:gd name="T4" fmla="*/ 170 w 188"/>
                    <a:gd name="T5" fmla="*/ 0 h 214"/>
                    <a:gd name="T6" fmla="*/ 182 w 188"/>
                    <a:gd name="T7" fmla="*/ 24 h 214"/>
                    <a:gd name="T8" fmla="*/ 188 w 188"/>
                    <a:gd name="T9" fmla="*/ 42 h 214"/>
                    <a:gd name="T10" fmla="*/ 178 w 188"/>
                    <a:gd name="T11" fmla="*/ 58 h 214"/>
                    <a:gd name="T12" fmla="*/ 170 w 188"/>
                    <a:gd name="T13" fmla="*/ 76 h 214"/>
                    <a:gd name="T14" fmla="*/ 162 w 188"/>
                    <a:gd name="T15" fmla="*/ 126 h 214"/>
                    <a:gd name="T16" fmla="*/ 144 w 188"/>
                    <a:gd name="T17" fmla="*/ 136 h 214"/>
                    <a:gd name="T18" fmla="*/ 120 w 188"/>
                    <a:gd name="T19" fmla="*/ 138 h 214"/>
                    <a:gd name="T20" fmla="*/ 112 w 188"/>
                    <a:gd name="T21" fmla="*/ 124 h 214"/>
                    <a:gd name="T22" fmla="*/ 102 w 188"/>
                    <a:gd name="T23" fmla="*/ 146 h 214"/>
                    <a:gd name="T24" fmla="*/ 90 w 188"/>
                    <a:gd name="T25" fmla="*/ 150 h 214"/>
                    <a:gd name="T26" fmla="*/ 80 w 188"/>
                    <a:gd name="T27" fmla="*/ 132 h 214"/>
                    <a:gd name="T28" fmla="*/ 58 w 188"/>
                    <a:gd name="T29" fmla="*/ 144 h 214"/>
                    <a:gd name="T30" fmla="*/ 76 w 188"/>
                    <a:gd name="T31" fmla="*/ 142 h 214"/>
                    <a:gd name="T32" fmla="*/ 78 w 188"/>
                    <a:gd name="T33" fmla="*/ 160 h 214"/>
                    <a:gd name="T34" fmla="*/ 58 w 188"/>
                    <a:gd name="T35" fmla="*/ 166 h 214"/>
                    <a:gd name="T36" fmla="*/ 34 w 188"/>
                    <a:gd name="T37" fmla="*/ 166 h 214"/>
                    <a:gd name="T38" fmla="*/ 36 w 188"/>
                    <a:gd name="T39" fmla="*/ 154 h 214"/>
                    <a:gd name="T40" fmla="*/ 46 w 188"/>
                    <a:gd name="T41" fmla="*/ 144 h 214"/>
                    <a:gd name="T42" fmla="*/ 34 w 188"/>
                    <a:gd name="T43" fmla="*/ 148 h 214"/>
                    <a:gd name="T44" fmla="*/ 26 w 188"/>
                    <a:gd name="T45" fmla="*/ 166 h 214"/>
                    <a:gd name="T46" fmla="*/ 30 w 188"/>
                    <a:gd name="T47" fmla="*/ 190 h 214"/>
                    <a:gd name="T48" fmla="*/ 14 w 188"/>
                    <a:gd name="T49" fmla="*/ 200 h 214"/>
                    <a:gd name="T50" fmla="*/ 0 w 188"/>
                    <a:gd name="T51" fmla="*/ 214 h 214"/>
                    <a:gd name="T52" fmla="*/ 8 w 188"/>
                    <a:gd name="T53" fmla="*/ 188 h 214"/>
                    <a:gd name="T54" fmla="*/ 0 w 188"/>
                    <a:gd name="T55" fmla="*/ 164 h 214"/>
                    <a:gd name="T56" fmla="*/ 14 w 188"/>
                    <a:gd name="T57" fmla="*/ 152 h 214"/>
                    <a:gd name="T58" fmla="*/ 32 w 188"/>
                    <a:gd name="T59" fmla="*/ 134 h 214"/>
                    <a:gd name="T60" fmla="*/ 44 w 188"/>
                    <a:gd name="T61" fmla="*/ 118 h 214"/>
                    <a:gd name="T62" fmla="*/ 72 w 188"/>
                    <a:gd name="T63" fmla="*/ 116 h 214"/>
                    <a:gd name="T64" fmla="*/ 84 w 188"/>
                    <a:gd name="T65" fmla="*/ 112 h 214"/>
                    <a:gd name="T66" fmla="*/ 114 w 188"/>
                    <a:gd name="T67" fmla="*/ 78 h 214"/>
                    <a:gd name="T68" fmla="*/ 120 w 188"/>
                    <a:gd name="T69" fmla="*/ 92 h 214"/>
                    <a:gd name="T70" fmla="*/ 132 w 188"/>
                    <a:gd name="T71" fmla="*/ 76 h 214"/>
                    <a:gd name="T72" fmla="*/ 150 w 188"/>
                    <a:gd name="T73" fmla="*/ 54 h 214"/>
                    <a:gd name="T74" fmla="*/ 154 w 188"/>
                    <a:gd name="T75" fmla="*/ 42 h 214"/>
                    <a:gd name="T76" fmla="*/ 148 w 188"/>
                    <a:gd name="T77" fmla="*/ 38 h 214"/>
                    <a:gd name="T78" fmla="*/ 152 w 188"/>
                    <a:gd name="T79" fmla="*/ 32 h 214"/>
                    <a:gd name="T80" fmla="*/ 158 w 188"/>
                    <a:gd name="T81" fmla="*/ 2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78" name="Freeform 50"/>
                <p:cNvSpPr>
                  <a:spLocks/>
                </p:cNvSpPr>
                <p:nvPr/>
              </p:nvSpPr>
              <p:spPr bwMode="ltGray">
                <a:xfrm>
                  <a:off x="2021" y="340"/>
                  <a:ext cx="6" cy="4"/>
                </a:xfrm>
                <a:custGeom>
                  <a:avLst/>
                  <a:gdLst>
                    <a:gd name="T0" fmla="*/ 0 w 13"/>
                    <a:gd name="T1" fmla="*/ 9 h 13"/>
                    <a:gd name="T2" fmla="*/ 4 w 13"/>
                    <a:gd name="T3" fmla="*/ 13 h 13"/>
                    <a:gd name="T4" fmla="*/ 0 w 13"/>
                    <a:gd name="T5" fmla="*/ 9 h 13"/>
                  </a:gdLst>
                  <a:ahLst/>
                  <a:cxnLst>
                    <a:cxn ang="0">
                      <a:pos x="T0" y="T1"/>
                    </a:cxn>
                    <a:cxn ang="0">
                      <a:pos x="T2" y="T3"/>
                    </a:cxn>
                    <a:cxn ang="0">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79" name="Freeform 51"/>
                <p:cNvSpPr>
                  <a:spLocks/>
                </p:cNvSpPr>
                <p:nvPr/>
              </p:nvSpPr>
              <p:spPr bwMode="ltGray">
                <a:xfrm>
                  <a:off x="1573" y="389"/>
                  <a:ext cx="347" cy="189"/>
                </a:xfrm>
                <a:custGeom>
                  <a:avLst/>
                  <a:gdLst>
                    <a:gd name="T0" fmla="*/ 812 w 812"/>
                    <a:gd name="T1" fmla="*/ 26 h 564"/>
                    <a:gd name="T2" fmla="*/ 778 w 812"/>
                    <a:gd name="T3" fmla="*/ 78 h 564"/>
                    <a:gd name="T4" fmla="*/ 748 w 812"/>
                    <a:gd name="T5" fmla="*/ 122 h 564"/>
                    <a:gd name="T6" fmla="*/ 722 w 812"/>
                    <a:gd name="T7" fmla="*/ 142 h 564"/>
                    <a:gd name="T8" fmla="*/ 634 w 812"/>
                    <a:gd name="T9" fmla="*/ 180 h 564"/>
                    <a:gd name="T10" fmla="*/ 632 w 812"/>
                    <a:gd name="T11" fmla="*/ 210 h 564"/>
                    <a:gd name="T12" fmla="*/ 604 w 812"/>
                    <a:gd name="T13" fmla="*/ 230 h 564"/>
                    <a:gd name="T14" fmla="*/ 620 w 812"/>
                    <a:gd name="T15" fmla="*/ 178 h 564"/>
                    <a:gd name="T16" fmla="*/ 576 w 812"/>
                    <a:gd name="T17" fmla="*/ 188 h 564"/>
                    <a:gd name="T18" fmla="*/ 556 w 812"/>
                    <a:gd name="T19" fmla="*/ 218 h 564"/>
                    <a:gd name="T20" fmla="*/ 596 w 812"/>
                    <a:gd name="T21" fmla="*/ 280 h 564"/>
                    <a:gd name="T22" fmla="*/ 594 w 812"/>
                    <a:gd name="T23" fmla="*/ 368 h 564"/>
                    <a:gd name="T24" fmla="*/ 542 w 812"/>
                    <a:gd name="T25" fmla="*/ 406 h 564"/>
                    <a:gd name="T26" fmla="*/ 522 w 812"/>
                    <a:gd name="T27" fmla="*/ 386 h 564"/>
                    <a:gd name="T28" fmla="*/ 482 w 812"/>
                    <a:gd name="T29" fmla="*/ 348 h 564"/>
                    <a:gd name="T30" fmla="*/ 462 w 812"/>
                    <a:gd name="T31" fmla="*/ 348 h 564"/>
                    <a:gd name="T32" fmla="*/ 450 w 812"/>
                    <a:gd name="T33" fmla="*/ 394 h 564"/>
                    <a:gd name="T34" fmla="*/ 500 w 812"/>
                    <a:gd name="T35" fmla="*/ 464 h 564"/>
                    <a:gd name="T36" fmla="*/ 510 w 812"/>
                    <a:gd name="T37" fmla="*/ 524 h 564"/>
                    <a:gd name="T38" fmla="*/ 526 w 812"/>
                    <a:gd name="T39" fmla="*/ 560 h 564"/>
                    <a:gd name="T40" fmla="*/ 492 w 812"/>
                    <a:gd name="T41" fmla="*/ 544 h 564"/>
                    <a:gd name="T42" fmla="*/ 470 w 812"/>
                    <a:gd name="T43" fmla="*/ 518 h 564"/>
                    <a:gd name="T44" fmla="*/ 422 w 812"/>
                    <a:gd name="T45" fmla="*/ 424 h 564"/>
                    <a:gd name="T46" fmla="*/ 426 w 812"/>
                    <a:gd name="T47" fmla="*/ 310 h 564"/>
                    <a:gd name="T48" fmla="*/ 422 w 812"/>
                    <a:gd name="T49" fmla="*/ 268 h 564"/>
                    <a:gd name="T50" fmla="*/ 412 w 812"/>
                    <a:gd name="T51" fmla="*/ 276 h 564"/>
                    <a:gd name="T52" fmla="*/ 386 w 812"/>
                    <a:gd name="T53" fmla="*/ 266 h 564"/>
                    <a:gd name="T54" fmla="*/ 360 w 812"/>
                    <a:gd name="T55" fmla="*/ 170 h 564"/>
                    <a:gd name="T56" fmla="*/ 330 w 812"/>
                    <a:gd name="T57" fmla="*/ 166 h 564"/>
                    <a:gd name="T58" fmla="*/ 288 w 812"/>
                    <a:gd name="T59" fmla="*/ 172 h 564"/>
                    <a:gd name="T60" fmla="*/ 242 w 812"/>
                    <a:gd name="T61" fmla="*/ 232 h 564"/>
                    <a:gd name="T62" fmla="*/ 196 w 812"/>
                    <a:gd name="T63" fmla="*/ 268 h 564"/>
                    <a:gd name="T64" fmla="*/ 184 w 812"/>
                    <a:gd name="T65" fmla="*/ 274 h 564"/>
                    <a:gd name="T66" fmla="*/ 160 w 812"/>
                    <a:gd name="T67" fmla="*/ 328 h 564"/>
                    <a:gd name="T68" fmla="*/ 152 w 812"/>
                    <a:gd name="T69" fmla="*/ 354 h 564"/>
                    <a:gd name="T70" fmla="*/ 128 w 812"/>
                    <a:gd name="T71" fmla="*/ 404 h 564"/>
                    <a:gd name="T72" fmla="*/ 94 w 812"/>
                    <a:gd name="T73" fmla="*/ 392 h 564"/>
                    <a:gd name="T74" fmla="*/ 66 w 812"/>
                    <a:gd name="T75" fmla="*/ 258 h 564"/>
                    <a:gd name="T76" fmla="*/ 72 w 812"/>
                    <a:gd name="T77" fmla="*/ 156 h 564"/>
                    <a:gd name="T78" fmla="*/ 44 w 812"/>
                    <a:gd name="T79" fmla="*/ 180 h 564"/>
                    <a:gd name="T80" fmla="*/ 20 w 812"/>
                    <a:gd name="T81" fmla="*/ 150 h 564"/>
                    <a:gd name="T82" fmla="*/ 24 w 812"/>
                    <a:gd name="T83" fmla="*/ 138 h 564"/>
                    <a:gd name="T84" fmla="*/ 0 w 812"/>
                    <a:gd name="T85" fmla="*/ 92 h 564"/>
                    <a:gd name="T86" fmla="*/ 798 w 812"/>
                    <a:gd name="T87" fmla="*/ 6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80" name="Freeform 52"/>
                <p:cNvSpPr>
                  <a:spLocks/>
                </p:cNvSpPr>
                <p:nvPr/>
              </p:nvSpPr>
              <p:spPr bwMode="ltGray">
                <a:xfrm>
                  <a:off x="1634" y="519"/>
                  <a:ext cx="19" cy="29"/>
                </a:xfrm>
                <a:custGeom>
                  <a:avLst/>
                  <a:gdLst>
                    <a:gd name="T0" fmla="*/ 7 w 43"/>
                    <a:gd name="T1" fmla="*/ 11 h 85"/>
                    <a:gd name="T2" fmla="*/ 17 w 43"/>
                    <a:gd name="T3" fmla="*/ 3 h 85"/>
                    <a:gd name="T4" fmla="*/ 37 w 43"/>
                    <a:gd name="T5" fmla="*/ 33 h 85"/>
                    <a:gd name="T6" fmla="*/ 19 w 43"/>
                    <a:gd name="T7" fmla="*/ 85 h 85"/>
                    <a:gd name="T8" fmla="*/ 1 w 43"/>
                    <a:gd name="T9" fmla="*/ 69 h 85"/>
                    <a:gd name="T10" fmla="*/ 7 w 43"/>
                    <a:gd name="T11" fmla="*/ 11 h 85"/>
                  </a:gdLst>
                  <a:ahLst/>
                  <a:cxnLst>
                    <a:cxn ang="0">
                      <a:pos x="T0" y="T1"/>
                    </a:cxn>
                    <a:cxn ang="0">
                      <a:pos x="T2" y="T3"/>
                    </a:cxn>
                    <a:cxn ang="0">
                      <a:pos x="T4" y="T5"/>
                    </a:cxn>
                    <a:cxn ang="0">
                      <a:pos x="T6" y="T7"/>
                    </a:cxn>
                    <a:cxn ang="0">
                      <a:pos x="T8" y="T9"/>
                    </a:cxn>
                    <a:cxn ang="0">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81" name="Freeform 53"/>
                <p:cNvSpPr>
                  <a:spLocks/>
                </p:cNvSpPr>
                <p:nvPr/>
              </p:nvSpPr>
              <p:spPr bwMode="ltGray">
                <a:xfrm>
                  <a:off x="1900" y="421"/>
                  <a:ext cx="18" cy="24"/>
                </a:xfrm>
                <a:custGeom>
                  <a:avLst/>
                  <a:gdLst>
                    <a:gd name="T0" fmla="*/ 13 w 44"/>
                    <a:gd name="T1" fmla="*/ 28 h 74"/>
                    <a:gd name="T2" fmla="*/ 29 w 44"/>
                    <a:gd name="T3" fmla="*/ 2 h 74"/>
                    <a:gd name="T4" fmla="*/ 43 w 44"/>
                    <a:gd name="T5" fmla="*/ 4 h 74"/>
                    <a:gd name="T6" fmla="*/ 39 w 44"/>
                    <a:gd name="T7" fmla="*/ 26 h 74"/>
                    <a:gd name="T8" fmla="*/ 13 w 44"/>
                    <a:gd name="T9" fmla="*/ 74 h 74"/>
                    <a:gd name="T10" fmla="*/ 7 w 44"/>
                    <a:gd name="T11" fmla="*/ 60 h 74"/>
                    <a:gd name="T12" fmla="*/ 3 w 44"/>
                    <a:gd name="T13" fmla="*/ 36 h 74"/>
                    <a:gd name="T14" fmla="*/ 13 w 44"/>
                    <a:gd name="T15" fmla="*/ 28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82" name="Freeform 54"/>
                <p:cNvSpPr>
                  <a:spLocks/>
                </p:cNvSpPr>
                <p:nvPr/>
              </p:nvSpPr>
              <p:spPr bwMode="ltGray">
                <a:xfrm>
                  <a:off x="1951" y="409"/>
                  <a:ext cx="9" cy="10"/>
                </a:xfrm>
                <a:custGeom>
                  <a:avLst/>
                  <a:gdLst>
                    <a:gd name="T0" fmla="*/ 7 w 20"/>
                    <a:gd name="T1" fmla="*/ 16 h 30"/>
                    <a:gd name="T2" fmla="*/ 5 w 20"/>
                    <a:gd name="T3" fmla="*/ 30 h 30"/>
                    <a:gd name="T4" fmla="*/ 7 w 20"/>
                    <a:gd name="T5" fmla="*/ 16 h 30"/>
                  </a:gdLst>
                  <a:ahLst/>
                  <a:cxnLst>
                    <a:cxn ang="0">
                      <a:pos x="T0" y="T1"/>
                    </a:cxn>
                    <a:cxn ang="0">
                      <a:pos x="T2" y="T3"/>
                    </a:cxn>
                    <a:cxn ang="0">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83" name="Freeform 55"/>
                <p:cNvSpPr>
                  <a:spLocks/>
                </p:cNvSpPr>
                <p:nvPr/>
              </p:nvSpPr>
              <p:spPr bwMode="ltGray">
                <a:xfrm>
                  <a:off x="1021" y="314"/>
                  <a:ext cx="433" cy="354"/>
                </a:xfrm>
                <a:custGeom>
                  <a:avLst/>
                  <a:gdLst>
                    <a:gd name="T0" fmla="*/ 481 w 682"/>
                    <a:gd name="T1" fmla="*/ 464 h 557"/>
                    <a:gd name="T2" fmla="*/ 486 w 682"/>
                    <a:gd name="T3" fmla="*/ 451 h 557"/>
                    <a:gd name="T4" fmla="*/ 500 w 682"/>
                    <a:gd name="T5" fmla="*/ 413 h 557"/>
                    <a:gd name="T6" fmla="*/ 309 w 682"/>
                    <a:gd name="T7" fmla="*/ 287 h 557"/>
                    <a:gd name="T8" fmla="*/ 282 w 682"/>
                    <a:gd name="T9" fmla="*/ 346 h 557"/>
                    <a:gd name="T10" fmla="*/ 303 w 682"/>
                    <a:gd name="T11" fmla="*/ 556 h 557"/>
                    <a:gd name="T12" fmla="*/ 282 w 682"/>
                    <a:gd name="T13" fmla="*/ 494 h 557"/>
                    <a:gd name="T14" fmla="*/ 242 w 682"/>
                    <a:gd name="T15" fmla="*/ 439 h 557"/>
                    <a:gd name="T16" fmla="*/ 245 w 682"/>
                    <a:gd name="T17" fmla="*/ 413 h 557"/>
                    <a:gd name="T18" fmla="*/ 247 w 682"/>
                    <a:gd name="T19" fmla="*/ 394 h 557"/>
                    <a:gd name="T20" fmla="*/ 220 w 682"/>
                    <a:gd name="T21" fmla="*/ 375 h 557"/>
                    <a:gd name="T22" fmla="*/ 194 w 682"/>
                    <a:gd name="T23" fmla="*/ 346 h 557"/>
                    <a:gd name="T24" fmla="*/ 148 w 682"/>
                    <a:gd name="T25" fmla="*/ 354 h 557"/>
                    <a:gd name="T26" fmla="*/ 126 w 682"/>
                    <a:gd name="T27" fmla="*/ 365 h 557"/>
                    <a:gd name="T28" fmla="*/ 78 w 682"/>
                    <a:gd name="T29" fmla="*/ 365 h 557"/>
                    <a:gd name="T30" fmla="*/ 22 w 682"/>
                    <a:gd name="T31" fmla="*/ 312 h 557"/>
                    <a:gd name="T32" fmla="*/ 11 w 682"/>
                    <a:gd name="T33" fmla="*/ 295 h 557"/>
                    <a:gd name="T34" fmla="*/ 0 w 682"/>
                    <a:gd name="T35" fmla="*/ 264 h 557"/>
                    <a:gd name="T36" fmla="*/ 24 w 682"/>
                    <a:gd name="T37" fmla="*/ 213 h 557"/>
                    <a:gd name="T38" fmla="*/ 32 w 682"/>
                    <a:gd name="T39" fmla="*/ 181 h 557"/>
                    <a:gd name="T40" fmla="*/ 51 w 682"/>
                    <a:gd name="T41" fmla="*/ 143 h 557"/>
                    <a:gd name="T42" fmla="*/ 81 w 682"/>
                    <a:gd name="T43" fmla="*/ 116 h 557"/>
                    <a:gd name="T44" fmla="*/ 167 w 682"/>
                    <a:gd name="T45" fmla="*/ 67 h 557"/>
                    <a:gd name="T46" fmla="*/ 220 w 682"/>
                    <a:gd name="T47" fmla="*/ 30 h 557"/>
                    <a:gd name="T48" fmla="*/ 258 w 682"/>
                    <a:gd name="T49" fmla="*/ 6 h 557"/>
                    <a:gd name="T50" fmla="*/ 363 w 682"/>
                    <a:gd name="T51" fmla="*/ 2 h 557"/>
                    <a:gd name="T52" fmla="*/ 398 w 682"/>
                    <a:gd name="T53" fmla="*/ 0 h 557"/>
                    <a:gd name="T54" fmla="*/ 384 w 682"/>
                    <a:gd name="T55" fmla="*/ 34 h 557"/>
                    <a:gd name="T56" fmla="*/ 443 w 682"/>
                    <a:gd name="T57" fmla="*/ 84 h 557"/>
                    <a:gd name="T58" fmla="*/ 497 w 682"/>
                    <a:gd name="T59" fmla="*/ 74 h 557"/>
                    <a:gd name="T60" fmla="*/ 529 w 682"/>
                    <a:gd name="T61" fmla="*/ 82 h 557"/>
                    <a:gd name="T62" fmla="*/ 559 w 682"/>
                    <a:gd name="T63" fmla="*/ 97 h 557"/>
                    <a:gd name="T64" fmla="*/ 572 w 682"/>
                    <a:gd name="T65" fmla="*/ 188 h 557"/>
                    <a:gd name="T66" fmla="*/ 572 w 682"/>
                    <a:gd name="T67" fmla="*/ 240 h 557"/>
                    <a:gd name="T68" fmla="*/ 599 w 682"/>
                    <a:gd name="T69" fmla="*/ 283 h 557"/>
                    <a:gd name="T70" fmla="*/ 645 w 682"/>
                    <a:gd name="T71" fmla="*/ 300 h 557"/>
                    <a:gd name="T72" fmla="*/ 680 w 682"/>
                    <a:gd name="T73" fmla="*/ 295 h 557"/>
                    <a:gd name="T74" fmla="*/ 664 w 682"/>
                    <a:gd name="T75" fmla="*/ 340 h 557"/>
                    <a:gd name="T76" fmla="*/ 599 w 682"/>
                    <a:gd name="T77" fmla="*/ 407 h 557"/>
                    <a:gd name="T78" fmla="*/ 548 w 682"/>
                    <a:gd name="T79" fmla="*/ 485 h 557"/>
                    <a:gd name="T80" fmla="*/ 556 w 682"/>
                    <a:gd name="T81" fmla="*/ 508 h 557"/>
                    <a:gd name="T82" fmla="*/ 435 w 682"/>
                    <a:gd name="T83" fmla="*/ 556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84" name="Freeform 56"/>
                <p:cNvSpPr>
                  <a:spLocks/>
                </p:cNvSpPr>
                <p:nvPr/>
              </p:nvSpPr>
              <p:spPr bwMode="ltGray">
                <a:xfrm>
                  <a:off x="1189" y="447"/>
                  <a:ext cx="163" cy="221"/>
                </a:xfrm>
                <a:custGeom>
                  <a:avLst/>
                  <a:gdLst>
                    <a:gd name="T0" fmla="*/ 243 w 257"/>
                    <a:gd name="T1" fmla="*/ 347 h 347"/>
                    <a:gd name="T2" fmla="*/ 233 w 257"/>
                    <a:gd name="T3" fmla="*/ 301 h 347"/>
                    <a:gd name="T4" fmla="*/ 217 w 257"/>
                    <a:gd name="T5" fmla="*/ 288 h 347"/>
                    <a:gd name="T6" fmla="*/ 215 w 257"/>
                    <a:gd name="T7" fmla="*/ 269 h 347"/>
                    <a:gd name="T8" fmla="*/ 209 w 257"/>
                    <a:gd name="T9" fmla="*/ 254 h 347"/>
                    <a:gd name="T10" fmla="*/ 209 w 257"/>
                    <a:gd name="T11" fmla="*/ 229 h 347"/>
                    <a:gd name="T12" fmla="*/ 207 w 257"/>
                    <a:gd name="T13" fmla="*/ 214 h 347"/>
                    <a:gd name="T14" fmla="*/ 228 w 257"/>
                    <a:gd name="T15" fmla="*/ 202 h 347"/>
                    <a:gd name="T16" fmla="*/ 257 w 257"/>
                    <a:gd name="T17" fmla="*/ 197 h 347"/>
                    <a:gd name="T18" fmla="*/ 257 w 257"/>
                    <a:gd name="T19" fmla="*/ 136 h 347"/>
                    <a:gd name="T20" fmla="*/ 54 w 257"/>
                    <a:gd name="T21" fmla="*/ 96 h 347"/>
                    <a:gd name="T22" fmla="*/ 32 w 257"/>
                    <a:gd name="T23" fmla="*/ 98 h 347"/>
                    <a:gd name="T24" fmla="*/ 16 w 257"/>
                    <a:gd name="T25" fmla="*/ 102 h 347"/>
                    <a:gd name="T26" fmla="*/ 0 w 257"/>
                    <a:gd name="T27" fmla="*/ 149 h 347"/>
                    <a:gd name="T28" fmla="*/ 93 w 257"/>
                    <a:gd name="T29" fmla="*/ 346 h 347"/>
                    <a:gd name="T30" fmla="*/ 243 w 257"/>
                    <a:gd name="T31" fmla="*/ 347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85" name="Freeform 57"/>
                <p:cNvSpPr>
                  <a:spLocks/>
                </p:cNvSpPr>
                <p:nvPr/>
              </p:nvSpPr>
              <p:spPr bwMode="ltGray">
                <a:xfrm>
                  <a:off x="1476" y="611"/>
                  <a:ext cx="7" cy="12"/>
                </a:xfrm>
                <a:custGeom>
                  <a:avLst/>
                  <a:gdLst>
                    <a:gd name="T0" fmla="*/ 7 w 19"/>
                    <a:gd name="T1" fmla="*/ 25 h 37"/>
                    <a:gd name="T2" fmla="*/ 19 w 19"/>
                    <a:gd name="T3" fmla="*/ 21 h 37"/>
                    <a:gd name="T4" fmla="*/ 7 w 19"/>
                    <a:gd name="T5" fmla="*/ 25 h 37"/>
                  </a:gdLst>
                  <a:ahLst/>
                  <a:cxnLst>
                    <a:cxn ang="0">
                      <a:pos x="T0" y="T1"/>
                    </a:cxn>
                    <a:cxn ang="0">
                      <a:pos x="T2" y="T3"/>
                    </a:cxn>
                    <a:cxn ang="0">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86" name="Freeform 58"/>
                <p:cNvSpPr>
                  <a:spLocks/>
                </p:cNvSpPr>
                <p:nvPr/>
              </p:nvSpPr>
              <p:spPr bwMode="ltGray">
                <a:xfrm>
                  <a:off x="1467" y="497"/>
                  <a:ext cx="9" cy="7"/>
                </a:xfrm>
                <a:custGeom>
                  <a:avLst/>
                  <a:gdLst>
                    <a:gd name="T0" fmla="*/ 12 w 22"/>
                    <a:gd name="T1" fmla="*/ 12 h 20"/>
                    <a:gd name="T2" fmla="*/ 16 w 22"/>
                    <a:gd name="T3" fmla="*/ 0 h 20"/>
                    <a:gd name="T4" fmla="*/ 20 w 22"/>
                    <a:gd name="T5" fmla="*/ 12 h 20"/>
                    <a:gd name="T6" fmla="*/ 8 w 22"/>
                    <a:gd name="T7" fmla="*/ 20 h 20"/>
                    <a:gd name="T8" fmla="*/ 12 w 22"/>
                    <a:gd name="T9" fmla="*/ 12 h 20"/>
                  </a:gdLst>
                  <a:ahLst/>
                  <a:cxnLst>
                    <a:cxn ang="0">
                      <a:pos x="T0" y="T1"/>
                    </a:cxn>
                    <a:cxn ang="0">
                      <a:pos x="T2" y="T3"/>
                    </a:cxn>
                    <a:cxn ang="0">
                      <a:pos x="T4" y="T5"/>
                    </a:cxn>
                    <a:cxn ang="0">
                      <a:pos x="T6" y="T7"/>
                    </a:cxn>
                    <a:cxn ang="0">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87" name="Freeform 59"/>
                <p:cNvSpPr>
                  <a:spLocks/>
                </p:cNvSpPr>
                <p:nvPr/>
              </p:nvSpPr>
              <p:spPr bwMode="ltGray">
                <a:xfrm>
                  <a:off x="1072" y="357"/>
                  <a:ext cx="25" cy="10"/>
                </a:xfrm>
                <a:custGeom>
                  <a:avLst/>
                  <a:gdLst>
                    <a:gd name="T0" fmla="*/ 24 w 57"/>
                    <a:gd name="T1" fmla="*/ 18 h 30"/>
                    <a:gd name="T2" fmla="*/ 32 w 57"/>
                    <a:gd name="T3" fmla="*/ 6 h 30"/>
                    <a:gd name="T4" fmla="*/ 36 w 57"/>
                    <a:gd name="T5" fmla="*/ 30 h 30"/>
                    <a:gd name="T6" fmla="*/ 24 w 57"/>
                    <a:gd name="T7" fmla="*/ 18 h 30"/>
                  </a:gdLst>
                  <a:ahLst/>
                  <a:cxnLst>
                    <a:cxn ang="0">
                      <a:pos x="T0" y="T1"/>
                    </a:cxn>
                    <a:cxn ang="0">
                      <a:pos x="T2" y="T3"/>
                    </a:cxn>
                    <a:cxn ang="0">
                      <a:pos x="T4" y="T5"/>
                    </a:cxn>
                    <a:cxn ang="0">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88" name="Freeform 60"/>
                <p:cNvSpPr>
                  <a:spLocks/>
                </p:cNvSpPr>
                <p:nvPr/>
              </p:nvSpPr>
              <p:spPr bwMode="ltGray">
                <a:xfrm>
                  <a:off x="1374" y="265"/>
                  <a:ext cx="295" cy="233"/>
                </a:xfrm>
                <a:custGeom>
                  <a:avLst/>
                  <a:gdLst>
                    <a:gd name="T0" fmla="*/ 473 w 693"/>
                    <a:gd name="T1" fmla="*/ 464 h 696"/>
                    <a:gd name="T2" fmla="*/ 393 w 693"/>
                    <a:gd name="T3" fmla="*/ 452 h 696"/>
                    <a:gd name="T4" fmla="*/ 325 w 693"/>
                    <a:gd name="T5" fmla="*/ 412 h 696"/>
                    <a:gd name="T6" fmla="*/ 265 w 693"/>
                    <a:gd name="T7" fmla="*/ 400 h 696"/>
                    <a:gd name="T8" fmla="*/ 237 w 693"/>
                    <a:gd name="T9" fmla="*/ 416 h 696"/>
                    <a:gd name="T10" fmla="*/ 261 w 693"/>
                    <a:gd name="T11" fmla="*/ 428 h 696"/>
                    <a:gd name="T12" fmla="*/ 293 w 693"/>
                    <a:gd name="T13" fmla="*/ 468 h 696"/>
                    <a:gd name="T14" fmla="*/ 321 w 693"/>
                    <a:gd name="T15" fmla="*/ 476 h 696"/>
                    <a:gd name="T16" fmla="*/ 333 w 693"/>
                    <a:gd name="T17" fmla="*/ 536 h 696"/>
                    <a:gd name="T18" fmla="*/ 313 w 693"/>
                    <a:gd name="T19" fmla="*/ 552 h 696"/>
                    <a:gd name="T20" fmla="*/ 261 w 693"/>
                    <a:gd name="T21" fmla="*/ 616 h 696"/>
                    <a:gd name="T22" fmla="*/ 225 w 693"/>
                    <a:gd name="T23" fmla="*/ 628 h 696"/>
                    <a:gd name="T24" fmla="*/ 97 w 693"/>
                    <a:gd name="T25" fmla="*/ 696 h 696"/>
                    <a:gd name="T26" fmla="*/ 77 w 693"/>
                    <a:gd name="T27" fmla="*/ 616 h 696"/>
                    <a:gd name="T28" fmla="*/ 45 w 693"/>
                    <a:gd name="T29" fmla="*/ 524 h 696"/>
                    <a:gd name="T30" fmla="*/ 33 w 693"/>
                    <a:gd name="T31" fmla="*/ 448 h 696"/>
                    <a:gd name="T32" fmla="*/ 53 w 693"/>
                    <a:gd name="T33" fmla="*/ 344 h 696"/>
                    <a:gd name="T34" fmla="*/ 17 w 693"/>
                    <a:gd name="T35" fmla="*/ 392 h 696"/>
                    <a:gd name="T36" fmla="*/ 81 w 693"/>
                    <a:gd name="T37" fmla="*/ 280 h 696"/>
                    <a:gd name="T38" fmla="*/ 113 w 693"/>
                    <a:gd name="T39" fmla="*/ 204 h 696"/>
                    <a:gd name="T40" fmla="*/ 37 w 693"/>
                    <a:gd name="T41" fmla="*/ 204 h 696"/>
                    <a:gd name="T42" fmla="*/ 1 w 693"/>
                    <a:gd name="T43" fmla="*/ 196 h 696"/>
                    <a:gd name="T44" fmla="*/ 25 w 693"/>
                    <a:gd name="T45" fmla="*/ 140 h 696"/>
                    <a:gd name="T46" fmla="*/ 97 w 693"/>
                    <a:gd name="T47" fmla="*/ 112 h 696"/>
                    <a:gd name="T48" fmla="*/ 221 w 693"/>
                    <a:gd name="T49" fmla="*/ 124 h 696"/>
                    <a:gd name="T50" fmla="*/ 229 w 693"/>
                    <a:gd name="T51" fmla="*/ 64 h 696"/>
                    <a:gd name="T52" fmla="*/ 261 w 693"/>
                    <a:gd name="T53" fmla="*/ 0 h 696"/>
                    <a:gd name="T54" fmla="*/ 357 w 693"/>
                    <a:gd name="T55" fmla="*/ 44 h 696"/>
                    <a:gd name="T56" fmla="*/ 329 w 693"/>
                    <a:gd name="T57" fmla="*/ 88 h 696"/>
                    <a:gd name="T58" fmla="*/ 301 w 693"/>
                    <a:gd name="T59" fmla="*/ 176 h 696"/>
                    <a:gd name="T60" fmla="*/ 361 w 693"/>
                    <a:gd name="T61" fmla="*/ 192 h 696"/>
                    <a:gd name="T62" fmla="*/ 373 w 693"/>
                    <a:gd name="T63" fmla="*/ 136 h 696"/>
                    <a:gd name="T64" fmla="*/ 417 w 693"/>
                    <a:gd name="T65" fmla="*/ 92 h 696"/>
                    <a:gd name="T66" fmla="*/ 497 w 693"/>
                    <a:gd name="T67" fmla="*/ 88 h 696"/>
                    <a:gd name="T68" fmla="*/ 529 w 693"/>
                    <a:gd name="T69" fmla="*/ 52 h 696"/>
                    <a:gd name="T70" fmla="*/ 541 w 693"/>
                    <a:gd name="T71" fmla="*/ 46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89" name="Freeform 61"/>
                <p:cNvSpPr>
                  <a:spLocks/>
                </p:cNvSpPr>
                <p:nvPr/>
              </p:nvSpPr>
              <p:spPr bwMode="ltGray">
                <a:xfrm>
                  <a:off x="1173" y="247"/>
                  <a:ext cx="591" cy="95"/>
                </a:xfrm>
                <a:custGeom>
                  <a:avLst/>
                  <a:gdLst>
                    <a:gd name="T0" fmla="*/ 825 w 931"/>
                    <a:gd name="T1" fmla="*/ 0 h 149"/>
                    <a:gd name="T2" fmla="*/ 143 w 931"/>
                    <a:gd name="T3" fmla="*/ 29 h 149"/>
                    <a:gd name="T4" fmla="*/ 91 w 931"/>
                    <a:gd name="T5" fmla="*/ 42 h 149"/>
                    <a:gd name="T6" fmla="*/ 62 w 931"/>
                    <a:gd name="T7" fmla="*/ 42 h 149"/>
                    <a:gd name="T8" fmla="*/ 22 w 931"/>
                    <a:gd name="T9" fmla="*/ 77 h 149"/>
                    <a:gd name="T10" fmla="*/ 0 w 931"/>
                    <a:gd name="T11" fmla="*/ 105 h 149"/>
                    <a:gd name="T12" fmla="*/ 59 w 931"/>
                    <a:gd name="T13" fmla="*/ 115 h 149"/>
                    <a:gd name="T14" fmla="*/ 97 w 931"/>
                    <a:gd name="T15" fmla="*/ 96 h 149"/>
                    <a:gd name="T16" fmla="*/ 108 w 931"/>
                    <a:gd name="T17" fmla="*/ 84 h 149"/>
                    <a:gd name="T18" fmla="*/ 167 w 931"/>
                    <a:gd name="T19" fmla="*/ 52 h 149"/>
                    <a:gd name="T20" fmla="*/ 215 w 931"/>
                    <a:gd name="T21" fmla="*/ 46 h 149"/>
                    <a:gd name="T22" fmla="*/ 237 w 931"/>
                    <a:gd name="T23" fmla="*/ 94 h 149"/>
                    <a:gd name="T24" fmla="*/ 188 w 931"/>
                    <a:gd name="T25" fmla="*/ 109 h 149"/>
                    <a:gd name="T26" fmla="*/ 231 w 931"/>
                    <a:gd name="T27" fmla="*/ 113 h 149"/>
                    <a:gd name="T28" fmla="*/ 250 w 931"/>
                    <a:gd name="T29" fmla="*/ 90 h 149"/>
                    <a:gd name="T30" fmla="*/ 266 w 931"/>
                    <a:gd name="T31" fmla="*/ 92 h 149"/>
                    <a:gd name="T32" fmla="*/ 253 w 931"/>
                    <a:gd name="T33" fmla="*/ 54 h 149"/>
                    <a:gd name="T34" fmla="*/ 266 w 931"/>
                    <a:gd name="T35" fmla="*/ 44 h 149"/>
                    <a:gd name="T36" fmla="*/ 277 w 931"/>
                    <a:gd name="T37" fmla="*/ 88 h 149"/>
                    <a:gd name="T38" fmla="*/ 266 w 931"/>
                    <a:gd name="T39" fmla="*/ 113 h 149"/>
                    <a:gd name="T40" fmla="*/ 296 w 931"/>
                    <a:gd name="T41" fmla="*/ 130 h 149"/>
                    <a:gd name="T42" fmla="*/ 299 w 931"/>
                    <a:gd name="T43" fmla="*/ 92 h 149"/>
                    <a:gd name="T44" fmla="*/ 331 w 931"/>
                    <a:gd name="T45" fmla="*/ 103 h 149"/>
                    <a:gd name="T46" fmla="*/ 382 w 931"/>
                    <a:gd name="T47" fmla="*/ 73 h 149"/>
                    <a:gd name="T48" fmla="*/ 409 w 931"/>
                    <a:gd name="T49" fmla="*/ 50 h 149"/>
                    <a:gd name="T50" fmla="*/ 439 w 931"/>
                    <a:gd name="T51" fmla="*/ 56 h 149"/>
                    <a:gd name="T52" fmla="*/ 455 w 931"/>
                    <a:gd name="T53" fmla="*/ 50 h 149"/>
                    <a:gd name="T54" fmla="*/ 431 w 931"/>
                    <a:gd name="T55" fmla="*/ 44 h 149"/>
                    <a:gd name="T56" fmla="*/ 474 w 931"/>
                    <a:gd name="T57" fmla="*/ 35 h 149"/>
                    <a:gd name="T58" fmla="*/ 544 w 931"/>
                    <a:gd name="T59" fmla="*/ 54 h 149"/>
                    <a:gd name="T60" fmla="*/ 581 w 931"/>
                    <a:gd name="T61" fmla="*/ 42 h 149"/>
                    <a:gd name="T62" fmla="*/ 584 w 931"/>
                    <a:gd name="T63" fmla="*/ 63 h 149"/>
                    <a:gd name="T64" fmla="*/ 568 w 931"/>
                    <a:gd name="T65" fmla="*/ 101 h 149"/>
                    <a:gd name="T66" fmla="*/ 611 w 931"/>
                    <a:gd name="T67" fmla="*/ 88 h 149"/>
                    <a:gd name="T68" fmla="*/ 624 w 931"/>
                    <a:gd name="T69" fmla="*/ 80 h 149"/>
                    <a:gd name="T70" fmla="*/ 648 w 931"/>
                    <a:gd name="T71" fmla="*/ 61 h 149"/>
                    <a:gd name="T72" fmla="*/ 794 w 931"/>
                    <a:gd name="T73" fmla="*/ 8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90" name="Freeform 62"/>
                <p:cNvSpPr>
                  <a:spLocks/>
                </p:cNvSpPr>
                <p:nvPr/>
              </p:nvSpPr>
              <p:spPr bwMode="ltGray">
                <a:xfrm>
                  <a:off x="1293" y="282"/>
                  <a:ext cx="13" cy="10"/>
                </a:xfrm>
                <a:custGeom>
                  <a:avLst/>
                  <a:gdLst>
                    <a:gd name="T0" fmla="*/ 3 w 31"/>
                    <a:gd name="T1" fmla="*/ 28 h 30"/>
                    <a:gd name="T2" fmla="*/ 31 w 31"/>
                    <a:gd name="T3" fmla="*/ 0 h 30"/>
                    <a:gd name="T4" fmla="*/ 19 w 31"/>
                    <a:gd name="T5" fmla="*/ 24 h 30"/>
                    <a:gd name="T6" fmla="*/ 3 w 31"/>
                    <a:gd name="T7" fmla="*/ 28 h 30"/>
                  </a:gdLst>
                  <a:ahLst/>
                  <a:cxnLst>
                    <a:cxn ang="0">
                      <a:pos x="T0" y="T1"/>
                    </a:cxn>
                    <a:cxn ang="0">
                      <a:pos x="T2" y="T3"/>
                    </a:cxn>
                    <a:cxn ang="0">
                      <a:pos x="T4" y="T5"/>
                    </a:cxn>
                    <a:cxn ang="0">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91" name="Freeform 63"/>
                <p:cNvSpPr>
                  <a:spLocks/>
                </p:cNvSpPr>
                <p:nvPr/>
              </p:nvSpPr>
              <p:spPr bwMode="ltGray">
                <a:xfrm>
                  <a:off x="1278" y="296"/>
                  <a:ext cx="19" cy="11"/>
                </a:xfrm>
                <a:custGeom>
                  <a:avLst/>
                  <a:gdLst>
                    <a:gd name="T0" fmla="*/ 6 w 44"/>
                    <a:gd name="T1" fmla="*/ 32 h 32"/>
                    <a:gd name="T2" fmla="*/ 22 w 44"/>
                    <a:gd name="T3" fmla="*/ 0 h 32"/>
                    <a:gd name="T4" fmla="*/ 38 w 44"/>
                    <a:gd name="T5" fmla="*/ 4 h 32"/>
                    <a:gd name="T6" fmla="*/ 6 w 44"/>
                    <a:gd name="T7" fmla="*/ 32 h 32"/>
                  </a:gdLst>
                  <a:ahLst/>
                  <a:cxnLst>
                    <a:cxn ang="0">
                      <a:pos x="T0" y="T1"/>
                    </a:cxn>
                    <a:cxn ang="0">
                      <a:pos x="T2" y="T3"/>
                    </a:cxn>
                    <a:cxn ang="0">
                      <a:pos x="T4" y="T5"/>
                    </a:cxn>
                    <a:cxn ang="0">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92" name="Freeform 64"/>
                <p:cNvSpPr>
                  <a:spLocks/>
                </p:cNvSpPr>
                <p:nvPr/>
              </p:nvSpPr>
              <p:spPr bwMode="ltGray">
                <a:xfrm>
                  <a:off x="1340" y="337"/>
                  <a:ext cx="32" cy="6"/>
                </a:xfrm>
                <a:custGeom>
                  <a:avLst/>
                  <a:gdLst>
                    <a:gd name="T0" fmla="*/ 37 w 76"/>
                    <a:gd name="T1" fmla="*/ 18 h 18"/>
                    <a:gd name="T2" fmla="*/ 25 w 76"/>
                    <a:gd name="T3" fmla="*/ 2 h 18"/>
                    <a:gd name="T4" fmla="*/ 37 w 76"/>
                    <a:gd name="T5" fmla="*/ 18 h 18"/>
                  </a:gdLst>
                  <a:ahLst/>
                  <a:cxnLst>
                    <a:cxn ang="0">
                      <a:pos x="T0" y="T1"/>
                    </a:cxn>
                    <a:cxn ang="0">
                      <a:pos x="T2" y="T3"/>
                    </a:cxn>
                    <a:cxn ang="0">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93" name="Freeform 65"/>
                <p:cNvSpPr>
                  <a:spLocks/>
                </p:cNvSpPr>
                <p:nvPr/>
              </p:nvSpPr>
              <p:spPr bwMode="ltGray">
                <a:xfrm>
                  <a:off x="1395" y="336"/>
                  <a:ext cx="18" cy="15"/>
                </a:xfrm>
                <a:custGeom>
                  <a:avLst/>
                  <a:gdLst>
                    <a:gd name="T0" fmla="*/ 0 w 42"/>
                    <a:gd name="T1" fmla="*/ 21 h 44"/>
                    <a:gd name="T2" fmla="*/ 12 w 42"/>
                    <a:gd name="T3" fmla="*/ 9 h 44"/>
                    <a:gd name="T4" fmla="*/ 0 w 42"/>
                    <a:gd name="T5" fmla="*/ 21 h 44"/>
                  </a:gdLst>
                  <a:ahLst/>
                  <a:cxnLst>
                    <a:cxn ang="0">
                      <a:pos x="T0" y="T1"/>
                    </a:cxn>
                    <a:cxn ang="0">
                      <a:pos x="T2" y="T3"/>
                    </a:cxn>
                    <a:cxn ang="0">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94" name="Freeform 66"/>
                <p:cNvSpPr>
                  <a:spLocks/>
                </p:cNvSpPr>
                <p:nvPr/>
              </p:nvSpPr>
              <p:spPr bwMode="ltGray">
                <a:xfrm>
                  <a:off x="1248" y="295"/>
                  <a:ext cx="14" cy="10"/>
                </a:xfrm>
                <a:custGeom>
                  <a:avLst/>
                  <a:gdLst>
                    <a:gd name="T0" fmla="*/ 7 w 31"/>
                    <a:gd name="T1" fmla="*/ 22 h 30"/>
                    <a:gd name="T2" fmla="*/ 31 w 31"/>
                    <a:gd name="T3" fmla="*/ 10 h 30"/>
                    <a:gd name="T4" fmla="*/ 7 w 31"/>
                    <a:gd name="T5" fmla="*/ 22 h 30"/>
                  </a:gdLst>
                  <a:ahLst/>
                  <a:cxnLst>
                    <a:cxn ang="0">
                      <a:pos x="T0" y="T1"/>
                    </a:cxn>
                    <a:cxn ang="0">
                      <a:pos x="T2" y="T3"/>
                    </a:cxn>
                    <a:cxn ang="0">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grpSp>
          <p:grpSp>
            <p:nvGrpSpPr>
              <p:cNvPr id="22595" name="Group 67"/>
              <p:cNvGrpSpPr>
                <a:grpSpLocks/>
              </p:cNvGrpSpPr>
              <p:nvPr/>
            </p:nvGrpSpPr>
            <p:grpSpPr bwMode="auto">
              <a:xfrm>
                <a:off x="3709" y="240"/>
                <a:ext cx="1139" cy="429"/>
                <a:chOff x="3709" y="240"/>
                <a:chExt cx="1139" cy="429"/>
              </a:xfrm>
            </p:grpSpPr>
            <p:sp>
              <p:nvSpPr>
                <p:cNvPr id="22596" name="Freeform 68"/>
                <p:cNvSpPr>
                  <a:spLocks/>
                </p:cNvSpPr>
                <p:nvPr/>
              </p:nvSpPr>
              <p:spPr bwMode="ltGray">
                <a:xfrm>
                  <a:off x="4808" y="616"/>
                  <a:ext cx="13" cy="14"/>
                </a:xfrm>
                <a:custGeom>
                  <a:avLst/>
                  <a:gdLst>
                    <a:gd name="T0" fmla="*/ 16 w 30"/>
                    <a:gd name="T1" fmla="*/ 33 h 42"/>
                    <a:gd name="T2" fmla="*/ 8 w 30"/>
                    <a:gd name="T3" fmla="*/ 21 h 42"/>
                    <a:gd name="T4" fmla="*/ 0 w 30"/>
                    <a:gd name="T5" fmla="*/ 9 h 42"/>
                    <a:gd name="T6" fmla="*/ 16 w 30"/>
                    <a:gd name="T7" fmla="*/ 3 h 42"/>
                    <a:gd name="T8" fmla="*/ 30 w 30"/>
                    <a:gd name="T9" fmla="*/ 23 h 42"/>
                    <a:gd name="T10" fmla="*/ 28 w 30"/>
                    <a:gd name="T11" fmla="*/ 31 h 42"/>
                    <a:gd name="T12" fmla="*/ 16 w 30"/>
                    <a:gd name="T13" fmla="*/ 33 h 42"/>
                  </a:gdLst>
                  <a:ahLst/>
                  <a:cxnLst>
                    <a:cxn ang="0">
                      <a:pos x="T0" y="T1"/>
                    </a:cxn>
                    <a:cxn ang="0">
                      <a:pos x="T2" y="T3"/>
                    </a:cxn>
                    <a:cxn ang="0">
                      <a:pos x="T4" y="T5"/>
                    </a:cxn>
                    <a:cxn ang="0">
                      <a:pos x="T6" y="T7"/>
                    </a:cxn>
                    <a:cxn ang="0">
                      <a:pos x="T8" y="T9"/>
                    </a:cxn>
                    <a:cxn ang="0">
                      <a:pos x="T10" y="T11"/>
                    </a:cxn>
                    <a:cxn ang="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97" name="Freeform 69"/>
                <p:cNvSpPr>
                  <a:spLocks/>
                </p:cNvSpPr>
                <p:nvPr/>
              </p:nvSpPr>
              <p:spPr bwMode="ltGray">
                <a:xfrm>
                  <a:off x="4655" y="629"/>
                  <a:ext cx="11" cy="5"/>
                </a:xfrm>
                <a:custGeom>
                  <a:avLst/>
                  <a:gdLst>
                    <a:gd name="T0" fmla="*/ 15 w 25"/>
                    <a:gd name="T1" fmla="*/ 16 h 16"/>
                    <a:gd name="T2" fmla="*/ 3 w 25"/>
                    <a:gd name="T3" fmla="*/ 8 h 16"/>
                    <a:gd name="T4" fmla="*/ 15 w 25"/>
                    <a:gd name="T5" fmla="*/ 0 h 16"/>
                    <a:gd name="T6" fmla="*/ 15 w 25"/>
                    <a:gd name="T7" fmla="*/ 16 h 16"/>
                  </a:gdLst>
                  <a:ahLst/>
                  <a:cxnLst>
                    <a:cxn ang="0">
                      <a:pos x="T0" y="T1"/>
                    </a:cxn>
                    <a:cxn ang="0">
                      <a:pos x="T2" y="T3"/>
                    </a:cxn>
                    <a:cxn ang="0">
                      <a:pos x="T4" y="T5"/>
                    </a:cxn>
                    <a:cxn ang="0">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98" name="Freeform 70"/>
                <p:cNvSpPr>
                  <a:spLocks/>
                </p:cNvSpPr>
                <p:nvPr/>
              </p:nvSpPr>
              <p:spPr bwMode="ltGray">
                <a:xfrm>
                  <a:off x="4609" y="635"/>
                  <a:ext cx="28" cy="16"/>
                </a:xfrm>
                <a:custGeom>
                  <a:avLst/>
                  <a:gdLst>
                    <a:gd name="T0" fmla="*/ 14 w 65"/>
                    <a:gd name="T1" fmla="*/ 24 h 46"/>
                    <a:gd name="T2" fmla="*/ 30 w 65"/>
                    <a:gd name="T3" fmla="*/ 4 h 46"/>
                    <a:gd name="T4" fmla="*/ 42 w 65"/>
                    <a:gd name="T5" fmla="*/ 0 h 46"/>
                    <a:gd name="T6" fmla="*/ 58 w 65"/>
                    <a:gd name="T7" fmla="*/ 12 h 46"/>
                    <a:gd name="T8" fmla="*/ 32 w 65"/>
                    <a:gd name="T9" fmla="*/ 26 h 46"/>
                    <a:gd name="T10" fmla="*/ 12 w 65"/>
                    <a:gd name="T11" fmla="*/ 46 h 46"/>
                    <a:gd name="T12" fmla="*/ 8 w 65"/>
                    <a:gd name="T13" fmla="*/ 20 h 46"/>
                    <a:gd name="T14" fmla="*/ 12 w 65"/>
                    <a:gd name="T15" fmla="*/ 14 h 46"/>
                    <a:gd name="T16" fmla="*/ 14 w 65"/>
                    <a:gd name="T17" fmla="*/ 2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599" name="Freeform 71"/>
                <p:cNvSpPr>
                  <a:spLocks/>
                </p:cNvSpPr>
                <p:nvPr/>
              </p:nvSpPr>
              <p:spPr bwMode="ltGray">
                <a:xfrm>
                  <a:off x="4580" y="634"/>
                  <a:ext cx="29" cy="16"/>
                </a:xfrm>
                <a:custGeom>
                  <a:avLst/>
                  <a:gdLst>
                    <a:gd name="T0" fmla="*/ 0 w 69"/>
                    <a:gd name="T1" fmla="*/ 31 h 47"/>
                    <a:gd name="T2" fmla="*/ 18 w 69"/>
                    <a:gd name="T3" fmla="*/ 25 h 47"/>
                    <a:gd name="T4" fmla="*/ 52 w 69"/>
                    <a:gd name="T5" fmla="*/ 1 h 47"/>
                    <a:gd name="T6" fmla="*/ 64 w 69"/>
                    <a:gd name="T7" fmla="*/ 3 h 47"/>
                    <a:gd name="T8" fmla="*/ 50 w 69"/>
                    <a:gd name="T9" fmla="*/ 19 h 47"/>
                    <a:gd name="T10" fmla="*/ 28 w 69"/>
                    <a:gd name="T11" fmla="*/ 33 h 47"/>
                    <a:gd name="T12" fmla="*/ 22 w 69"/>
                    <a:gd name="T13" fmla="*/ 47 h 47"/>
                    <a:gd name="T14" fmla="*/ 16 w 69"/>
                    <a:gd name="T15" fmla="*/ 45 h 47"/>
                    <a:gd name="T16" fmla="*/ 12 w 69"/>
                    <a:gd name="T17" fmla="*/ 39 h 47"/>
                    <a:gd name="T18" fmla="*/ 0 w 69"/>
                    <a:gd name="T19" fmla="*/ 35 h 47"/>
                    <a:gd name="T20" fmla="*/ 0 w 69"/>
                    <a:gd name="T21" fmla="*/ 3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00" name="Freeform 72"/>
                <p:cNvSpPr>
                  <a:spLocks/>
                </p:cNvSpPr>
                <p:nvPr/>
              </p:nvSpPr>
              <p:spPr bwMode="ltGray">
                <a:xfrm>
                  <a:off x="4423" y="547"/>
                  <a:ext cx="151" cy="93"/>
                </a:xfrm>
                <a:custGeom>
                  <a:avLst/>
                  <a:gdLst>
                    <a:gd name="T0" fmla="*/ 10 w 355"/>
                    <a:gd name="T1" fmla="*/ 4 h 277"/>
                    <a:gd name="T2" fmla="*/ 36 w 355"/>
                    <a:gd name="T3" fmla="*/ 18 h 277"/>
                    <a:gd name="T4" fmla="*/ 46 w 355"/>
                    <a:gd name="T5" fmla="*/ 30 h 277"/>
                    <a:gd name="T6" fmla="*/ 76 w 355"/>
                    <a:gd name="T7" fmla="*/ 52 h 277"/>
                    <a:gd name="T8" fmla="*/ 92 w 355"/>
                    <a:gd name="T9" fmla="*/ 66 h 277"/>
                    <a:gd name="T10" fmla="*/ 122 w 355"/>
                    <a:gd name="T11" fmla="*/ 98 h 277"/>
                    <a:gd name="T12" fmla="*/ 136 w 355"/>
                    <a:gd name="T13" fmla="*/ 128 h 277"/>
                    <a:gd name="T14" fmla="*/ 148 w 355"/>
                    <a:gd name="T15" fmla="*/ 132 h 277"/>
                    <a:gd name="T16" fmla="*/ 154 w 355"/>
                    <a:gd name="T17" fmla="*/ 150 h 277"/>
                    <a:gd name="T18" fmla="*/ 176 w 355"/>
                    <a:gd name="T19" fmla="*/ 152 h 277"/>
                    <a:gd name="T20" fmla="*/ 170 w 355"/>
                    <a:gd name="T21" fmla="*/ 196 h 277"/>
                    <a:gd name="T22" fmla="*/ 180 w 355"/>
                    <a:gd name="T23" fmla="*/ 224 h 277"/>
                    <a:gd name="T24" fmla="*/ 198 w 355"/>
                    <a:gd name="T25" fmla="*/ 232 h 277"/>
                    <a:gd name="T26" fmla="*/ 216 w 355"/>
                    <a:gd name="T27" fmla="*/ 234 h 277"/>
                    <a:gd name="T28" fmla="*/ 236 w 355"/>
                    <a:gd name="T29" fmla="*/ 242 h 277"/>
                    <a:gd name="T30" fmla="*/ 254 w 355"/>
                    <a:gd name="T31" fmla="*/ 236 h 277"/>
                    <a:gd name="T32" fmla="*/ 272 w 355"/>
                    <a:gd name="T33" fmla="*/ 248 h 277"/>
                    <a:gd name="T34" fmla="*/ 296 w 355"/>
                    <a:gd name="T35" fmla="*/ 256 h 277"/>
                    <a:gd name="T36" fmla="*/ 314 w 355"/>
                    <a:gd name="T37" fmla="*/ 264 h 277"/>
                    <a:gd name="T38" fmla="*/ 352 w 355"/>
                    <a:gd name="T39" fmla="*/ 266 h 277"/>
                    <a:gd name="T40" fmla="*/ 342 w 355"/>
                    <a:gd name="T41" fmla="*/ 274 h 277"/>
                    <a:gd name="T42" fmla="*/ 322 w 355"/>
                    <a:gd name="T43" fmla="*/ 272 h 277"/>
                    <a:gd name="T44" fmla="*/ 300 w 355"/>
                    <a:gd name="T45" fmla="*/ 270 h 277"/>
                    <a:gd name="T46" fmla="*/ 288 w 355"/>
                    <a:gd name="T47" fmla="*/ 266 h 277"/>
                    <a:gd name="T48" fmla="*/ 252 w 355"/>
                    <a:gd name="T49" fmla="*/ 264 h 277"/>
                    <a:gd name="T50" fmla="*/ 234 w 355"/>
                    <a:gd name="T51" fmla="*/ 260 h 277"/>
                    <a:gd name="T52" fmla="*/ 172 w 355"/>
                    <a:gd name="T53" fmla="*/ 242 h 277"/>
                    <a:gd name="T54" fmla="*/ 160 w 355"/>
                    <a:gd name="T55" fmla="*/ 216 h 277"/>
                    <a:gd name="T56" fmla="*/ 126 w 355"/>
                    <a:gd name="T57" fmla="*/ 200 h 277"/>
                    <a:gd name="T58" fmla="*/ 108 w 355"/>
                    <a:gd name="T59" fmla="*/ 186 h 277"/>
                    <a:gd name="T60" fmla="*/ 94 w 355"/>
                    <a:gd name="T61" fmla="*/ 158 h 277"/>
                    <a:gd name="T62" fmla="*/ 68 w 355"/>
                    <a:gd name="T63" fmla="*/ 108 h 277"/>
                    <a:gd name="T64" fmla="*/ 64 w 355"/>
                    <a:gd name="T65" fmla="*/ 102 h 277"/>
                    <a:gd name="T66" fmla="*/ 58 w 355"/>
                    <a:gd name="T67" fmla="*/ 100 h 277"/>
                    <a:gd name="T68" fmla="*/ 54 w 355"/>
                    <a:gd name="T69" fmla="*/ 88 h 277"/>
                    <a:gd name="T70" fmla="*/ 38 w 355"/>
                    <a:gd name="T71" fmla="*/ 58 h 277"/>
                    <a:gd name="T72" fmla="*/ 20 w 355"/>
                    <a:gd name="T73" fmla="*/ 40 h 277"/>
                    <a:gd name="T74" fmla="*/ 4 w 355"/>
                    <a:gd name="T75" fmla="*/ 22 h 277"/>
                    <a:gd name="T76" fmla="*/ 10 w 355"/>
                    <a:gd name="T77" fmla="*/ 2 h 277"/>
                    <a:gd name="T78" fmla="*/ 10 w 355"/>
                    <a:gd name="T79" fmla="*/ 4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01" name="Freeform 73"/>
                <p:cNvSpPr>
                  <a:spLocks/>
                </p:cNvSpPr>
                <p:nvPr/>
              </p:nvSpPr>
              <p:spPr bwMode="ltGray">
                <a:xfrm>
                  <a:off x="4515" y="541"/>
                  <a:ext cx="67" cy="68"/>
                </a:xfrm>
                <a:custGeom>
                  <a:avLst/>
                  <a:gdLst>
                    <a:gd name="T0" fmla="*/ 54 w 156"/>
                    <a:gd name="T1" fmla="*/ 66 h 206"/>
                    <a:gd name="T2" fmla="*/ 66 w 156"/>
                    <a:gd name="T3" fmla="*/ 58 h 206"/>
                    <a:gd name="T4" fmla="*/ 68 w 156"/>
                    <a:gd name="T5" fmla="*/ 52 h 206"/>
                    <a:gd name="T6" fmla="*/ 80 w 156"/>
                    <a:gd name="T7" fmla="*/ 44 h 206"/>
                    <a:gd name="T8" fmla="*/ 106 w 156"/>
                    <a:gd name="T9" fmla="*/ 22 h 206"/>
                    <a:gd name="T10" fmla="*/ 112 w 156"/>
                    <a:gd name="T11" fmla="*/ 4 h 206"/>
                    <a:gd name="T12" fmla="*/ 124 w 156"/>
                    <a:gd name="T13" fmla="*/ 0 h 206"/>
                    <a:gd name="T14" fmla="*/ 150 w 156"/>
                    <a:gd name="T15" fmla="*/ 28 h 206"/>
                    <a:gd name="T16" fmla="*/ 146 w 156"/>
                    <a:gd name="T17" fmla="*/ 44 h 206"/>
                    <a:gd name="T18" fmla="*/ 126 w 156"/>
                    <a:gd name="T19" fmla="*/ 64 h 206"/>
                    <a:gd name="T20" fmla="*/ 132 w 156"/>
                    <a:gd name="T21" fmla="*/ 94 h 206"/>
                    <a:gd name="T22" fmla="*/ 142 w 156"/>
                    <a:gd name="T23" fmla="*/ 110 h 206"/>
                    <a:gd name="T24" fmla="*/ 146 w 156"/>
                    <a:gd name="T25" fmla="*/ 128 h 206"/>
                    <a:gd name="T26" fmla="*/ 128 w 156"/>
                    <a:gd name="T27" fmla="*/ 128 h 206"/>
                    <a:gd name="T28" fmla="*/ 116 w 156"/>
                    <a:gd name="T29" fmla="*/ 146 h 206"/>
                    <a:gd name="T30" fmla="*/ 104 w 156"/>
                    <a:gd name="T31" fmla="*/ 156 h 206"/>
                    <a:gd name="T32" fmla="*/ 100 w 156"/>
                    <a:gd name="T33" fmla="*/ 198 h 206"/>
                    <a:gd name="T34" fmla="*/ 88 w 156"/>
                    <a:gd name="T35" fmla="*/ 202 h 206"/>
                    <a:gd name="T36" fmla="*/ 82 w 156"/>
                    <a:gd name="T37" fmla="*/ 206 h 206"/>
                    <a:gd name="T38" fmla="*/ 76 w 156"/>
                    <a:gd name="T39" fmla="*/ 202 h 206"/>
                    <a:gd name="T40" fmla="*/ 72 w 156"/>
                    <a:gd name="T41" fmla="*/ 190 h 206"/>
                    <a:gd name="T42" fmla="*/ 60 w 156"/>
                    <a:gd name="T43" fmla="*/ 186 h 206"/>
                    <a:gd name="T44" fmla="*/ 42 w 156"/>
                    <a:gd name="T45" fmla="*/ 194 h 206"/>
                    <a:gd name="T46" fmla="*/ 28 w 156"/>
                    <a:gd name="T47" fmla="*/ 186 h 206"/>
                    <a:gd name="T48" fmla="*/ 10 w 156"/>
                    <a:gd name="T49" fmla="*/ 148 h 206"/>
                    <a:gd name="T50" fmla="*/ 4 w 156"/>
                    <a:gd name="T51" fmla="*/ 130 h 206"/>
                    <a:gd name="T52" fmla="*/ 0 w 156"/>
                    <a:gd name="T53" fmla="*/ 118 h 206"/>
                    <a:gd name="T54" fmla="*/ 20 w 156"/>
                    <a:gd name="T55" fmla="*/ 96 h 206"/>
                    <a:gd name="T56" fmla="*/ 32 w 156"/>
                    <a:gd name="T57" fmla="*/ 104 h 206"/>
                    <a:gd name="T58" fmla="*/ 34 w 156"/>
                    <a:gd name="T59" fmla="*/ 80 h 206"/>
                    <a:gd name="T60" fmla="*/ 52 w 156"/>
                    <a:gd name="T61" fmla="*/ 70 h 206"/>
                    <a:gd name="T62" fmla="*/ 54 w 156"/>
                    <a:gd name="T63" fmla="*/ 6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02" name="Freeform 74"/>
                <p:cNvSpPr>
                  <a:spLocks/>
                </p:cNvSpPr>
                <p:nvPr/>
              </p:nvSpPr>
              <p:spPr bwMode="ltGray">
                <a:xfrm>
                  <a:off x="4580" y="572"/>
                  <a:ext cx="47" cy="13"/>
                </a:xfrm>
                <a:custGeom>
                  <a:avLst/>
                  <a:gdLst>
                    <a:gd name="T0" fmla="*/ 4 w 109"/>
                    <a:gd name="T1" fmla="*/ 32 h 38"/>
                    <a:gd name="T2" fmla="*/ 18 w 109"/>
                    <a:gd name="T3" fmla="*/ 10 h 38"/>
                    <a:gd name="T4" fmla="*/ 46 w 109"/>
                    <a:gd name="T5" fmla="*/ 20 h 38"/>
                    <a:gd name="T6" fmla="*/ 72 w 109"/>
                    <a:gd name="T7" fmla="*/ 14 h 38"/>
                    <a:gd name="T8" fmla="*/ 90 w 109"/>
                    <a:gd name="T9" fmla="*/ 0 h 38"/>
                    <a:gd name="T10" fmla="*/ 76 w 109"/>
                    <a:gd name="T11" fmla="*/ 26 h 38"/>
                    <a:gd name="T12" fmla="*/ 60 w 109"/>
                    <a:gd name="T13" fmla="*/ 38 h 38"/>
                    <a:gd name="T14" fmla="*/ 42 w 109"/>
                    <a:gd name="T15" fmla="*/ 32 h 38"/>
                    <a:gd name="T16" fmla="*/ 14 w 109"/>
                    <a:gd name="T17" fmla="*/ 30 h 38"/>
                    <a:gd name="T18" fmla="*/ 4 w 109"/>
                    <a:gd name="T19" fmla="*/ 3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03" name="Freeform 75"/>
                <p:cNvSpPr>
                  <a:spLocks/>
                </p:cNvSpPr>
                <p:nvPr/>
              </p:nvSpPr>
              <p:spPr bwMode="ltGray">
                <a:xfrm>
                  <a:off x="4578" y="588"/>
                  <a:ext cx="32" cy="34"/>
                </a:xfrm>
                <a:custGeom>
                  <a:avLst/>
                  <a:gdLst>
                    <a:gd name="T0" fmla="*/ 8 w 76"/>
                    <a:gd name="T1" fmla="*/ 18 h 104"/>
                    <a:gd name="T2" fmla="*/ 18 w 76"/>
                    <a:gd name="T3" fmla="*/ 0 h 104"/>
                    <a:gd name="T4" fmla="*/ 34 w 76"/>
                    <a:gd name="T5" fmla="*/ 18 h 104"/>
                    <a:gd name="T6" fmla="*/ 62 w 76"/>
                    <a:gd name="T7" fmla="*/ 4 h 104"/>
                    <a:gd name="T8" fmla="*/ 46 w 76"/>
                    <a:gd name="T9" fmla="*/ 34 h 104"/>
                    <a:gd name="T10" fmla="*/ 54 w 76"/>
                    <a:gd name="T11" fmla="*/ 48 h 104"/>
                    <a:gd name="T12" fmla="*/ 58 w 76"/>
                    <a:gd name="T13" fmla="*/ 60 h 104"/>
                    <a:gd name="T14" fmla="*/ 46 w 76"/>
                    <a:gd name="T15" fmla="*/ 74 h 104"/>
                    <a:gd name="T16" fmla="*/ 34 w 76"/>
                    <a:gd name="T17" fmla="*/ 60 h 104"/>
                    <a:gd name="T18" fmla="*/ 22 w 76"/>
                    <a:gd name="T19" fmla="*/ 48 h 104"/>
                    <a:gd name="T20" fmla="*/ 28 w 76"/>
                    <a:gd name="T21" fmla="*/ 68 h 104"/>
                    <a:gd name="T22" fmla="*/ 30 w 76"/>
                    <a:gd name="T23" fmla="*/ 74 h 104"/>
                    <a:gd name="T24" fmla="*/ 20 w 76"/>
                    <a:gd name="T25" fmla="*/ 104 h 104"/>
                    <a:gd name="T26" fmla="*/ 12 w 76"/>
                    <a:gd name="T27" fmla="*/ 102 h 104"/>
                    <a:gd name="T28" fmla="*/ 8 w 76"/>
                    <a:gd name="T29" fmla="*/ 90 h 104"/>
                    <a:gd name="T30" fmla="*/ 0 w 76"/>
                    <a:gd name="T31" fmla="*/ 54 h 104"/>
                    <a:gd name="T32" fmla="*/ 2 w 76"/>
                    <a:gd name="T33" fmla="*/ 30 h 104"/>
                    <a:gd name="T34" fmla="*/ 8 w 76"/>
                    <a:gd name="T35" fmla="*/ 18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04" name="Freeform 76"/>
                <p:cNvSpPr>
                  <a:spLocks/>
                </p:cNvSpPr>
                <p:nvPr/>
              </p:nvSpPr>
              <p:spPr bwMode="ltGray">
                <a:xfrm>
                  <a:off x="4632" y="569"/>
                  <a:ext cx="16" cy="20"/>
                </a:xfrm>
                <a:custGeom>
                  <a:avLst/>
                  <a:gdLst>
                    <a:gd name="T0" fmla="*/ 3 w 37"/>
                    <a:gd name="T1" fmla="*/ 28 h 61"/>
                    <a:gd name="T2" fmla="*/ 13 w 37"/>
                    <a:gd name="T3" fmla="*/ 0 h 61"/>
                    <a:gd name="T4" fmla="*/ 15 w 37"/>
                    <a:gd name="T5" fmla="*/ 28 h 61"/>
                    <a:gd name="T6" fmla="*/ 37 w 37"/>
                    <a:gd name="T7" fmla="*/ 38 h 61"/>
                    <a:gd name="T8" fmla="*/ 19 w 37"/>
                    <a:gd name="T9" fmla="*/ 44 h 61"/>
                    <a:gd name="T10" fmla="*/ 5 w 37"/>
                    <a:gd name="T11" fmla="*/ 58 h 61"/>
                    <a:gd name="T12" fmla="*/ 1 w 37"/>
                    <a:gd name="T13" fmla="*/ 34 h 61"/>
                    <a:gd name="T14" fmla="*/ 3 w 37"/>
                    <a:gd name="T15" fmla="*/ 28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05" name="Freeform 77"/>
                <p:cNvSpPr>
                  <a:spLocks/>
                </p:cNvSpPr>
                <p:nvPr/>
              </p:nvSpPr>
              <p:spPr bwMode="ltGray">
                <a:xfrm>
                  <a:off x="4636" y="600"/>
                  <a:ext cx="20" cy="10"/>
                </a:xfrm>
                <a:custGeom>
                  <a:avLst/>
                  <a:gdLst>
                    <a:gd name="T0" fmla="*/ 7 w 49"/>
                    <a:gd name="T1" fmla="*/ 0 h 29"/>
                    <a:gd name="T2" fmla="*/ 29 w 49"/>
                    <a:gd name="T3" fmla="*/ 0 h 29"/>
                    <a:gd name="T4" fmla="*/ 49 w 49"/>
                    <a:gd name="T5" fmla="*/ 16 h 29"/>
                    <a:gd name="T6" fmla="*/ 35 w 49"/>
                    <a:gd name="T7" fmla="*/ 14 h 29"/>
                    <a:gd name="T8" fmla="*/ 3 w 49"/>
                    <a:gd name="T9" fmla="*/ 16 h 29"/>
                    <a:gd name="T10" fmla="*/ 7 w 49"/>
                    <a:gd name="T11" fmla="*/ 0 h 29"/>
                  </a:gdLst>
                  <a:ahLst/>
                  <a:cxnLst>
                    <a:cxn ang="0">
                      <a:pos x="T0" y="T1"/>
                    </a:cxn>
                    <a:cxn ang="0">
                      <a:pos x="T2" y="T3"/>
                    </a:cxn>
                    <a:cxn ang="0">
                      <a:pos x="T4" y="T5"/>
                    </a:cxn>
                    <a:cxn ang="0">
                      <a:pos x="T6" y="T7"/>
                    </a:cxn>
                    <a:cxn ang="0">
                      <a:pos x="T8" y="T9"/>
                    </a:cxn>
                    <a:cxn ang="0">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06" name="Freeform 78"/>
                <p:cNvSpPr>
                  <a:spLocks/>
                </p:cNvSpPr>
                <p:nvPr/>
              </p:nvSpPr>
              <p:spPr bwMode="ltGray">
                <a:xfrm>
                  <a:off x="4657" y="585"/>
                  <a:ext cx="26" cy="17"/>
                </a:xfrm>
                <a:custGeom>
                  <a:avLst/>
                  <a:gdLst>
                    <a:gd name="T0" fmla="*/ 21 w 61"/>
                    <a:gd name="T1" fmla="*/ 38 h 48"/>
                    <a:gd name="T2" fmla="*/ 15 w 61"/>
                    <a:gd name="T3" fmla="*/ 26 h 48"/>
                    <a:gd name="T4" fmla="*/ 3 w 61"/>
                    <a:gd name="T5" fmla="*/ 22 h 48"/>
                    <a:gd name="T6" fmla="*/ 13 w 61"/>
                    <a:gd name="T7" fmla="*/ 8 h 48"/>
                    <a:gd name="T8" fmla="*/ 25 w 61"/>
                    <a:gd name="T9" fmla="*/ 0 h 48"/>
                    <a:gd name="T10" fmla="*/ 49 w 61"/>
                    <a:gd name="T11" fmla="*/ 10 h 48"/>
                    <a:gd name="T12" fmla="*/ 53 w 61"/>
                    <a:gd name="T13" fmla="*/ 20 h 48"/>
                    <a:gd name="T14" fmla="*/ 61 w 61"/>
                    <a:gd name="T15" fmla="*/ 32 h 48"/>
                    <a:gd name="T16" fmla="*/ 41 w 61"/>
                    <a:gd name="T17" fmla="*/ 38 h 48"/>
                    <a:gd name="T18" fmla="*/ 23 w 61"/>
                    <a:gd name="T19" fmla="*/ 44 h 48"/>
                    <a:gd name="T20" fmla="*/ 21 w 61"/>
                    <a:gd name="T21"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07" name="Freeform 79"/>
                <p:cNvSpPr>
                  <a:spLocks/>
                </p:cNvSpPr>
                <p:nvPr/>
              </p:nvSpPr>
              <p:spPr bwMode="ltGray">
                <a:xfrm>
                  <a:off x="4664" y="593"/>
                  <a:ext cx="122" cy="61"/>
                </a:xfrm>
                <a:custGeom>
                  <a:avLst/>
                  <a:gdLst>
                    <a:gd name="T0" fmla="*/ 46 w 286"/>
                    <a:gd name="T1" fmla="*/ 28 h 182"/>
                    <a:gd name="T2" fmla="*/ 36 w 286"/>
                    <a:gd name="T3" fmla="*/ 14 h 182"/>
                    <a:gd name="T4" fmla="*/ 26 w 286"/>
                    <a:gd name="T5" fmla="*/ 30 h 182"/>
                    <a:gd name="T6" fmla="*/ 0 w 286"/>
                    <a:gd name="T7" fmla="*/ 24 h 182"/>
                    <a:gd name="T8" fmla="*/ 10 w 286"/>
                    <a:gd name="T9" fmla="*/ 42 h 182"/>
                    <a:gd name="T10" fmla="*/ 16 w 286"/>
                    <a:gd name="T11" fmla="*/ 62 h 182"/>
                    <a:gd name="T12" fmla="*/ 24 w 286"/>
                    <a:gd name="T13" fmla="*/ 48 h 182"/>
                    <a:gd name="T14" fmla="*/ 30 w 286"/>
                    <a:gd name="T15" fmla="*/ 44 h 182"/>
                    <a:gd name="T16" fmla="*/ 48 w 286"/>
                    <a:gd name="T17" fmla="*/ 56 h 182"/>
                    <a:gd name="T18" fmla="*/ 70 w 286"/>
                    <a:gd name="T19" fmla="*/ 62 h 182"/>
                    <a:gd name="T20" fmla="*/ 88 w 286"/>
                    <a:gd name="T21" fmla="*/ 72 h 182"/>
                    <a:gd name="T22" fmla="*/ 106 w 286"/>
                    <a:gd name="T23" fmla="*/ 102 h 182"/>
                    <a:gd name="T24" fmla="*/ 104 w 286"/>
                    <a:gd name="T25" fmla="*/ 122 h 182"/>
                    <a:gd name="T26" fmla="*/ 98 w 286"/>
                    <a:gd name="T27" fmla="*/ 134 h 182"/>
                    <a:gd name="T28" fmla="*/ 122 w 286"/>
                    <a:gd name="T29" fmla="*/ 128 h 182"/>
                    <a:gd name="T30" fmla="*/ 140 w 286"/>
                    <a:gd name="T31" fmla="*/ 140 h 182"/>
                    <a:gd name="T32" fmla="*/ 168 w 286"/>
                    <a:gd name="T33" fmla="*/ 148 h 182"/>
                    <a:gd name="T34" fmla="*/ 174 w 286"/>
                    <a:gd name="T35" fmla="*/ 146 h 182"/>
                    <a:gd name="T36" fmla="*/ 168 w 286"/>
                    <a:gd name="T37" fmla="*/ 134 h 182"/>
                    <a:gd name="T38" fmla="*/ 178 w 286"/>
                    <a:gd name="T39" fmla="*/ 136 h 182"/>
                    <a:gd name="T40" fmla="*/ 186 w 286"/>
                    <a:gd name="T41" fmla="*/ 118 h 182"/>
                    <a:gd name="T42" fmla="*/ 202 w 286"/>
                    <a:gd name="T43" fmla="*/ 122 h 182"/>
                    <a:gd name="T44" fmla="*/ 214 w 286"/>
                    <a:gd name="T45" fmla="*/ 130 h 182"/>
                    <a:gd name="T46" fmla="*/ 244 w 286"/>
                    <a:gd name="T47" fmla="*/ 168 h 182"/>
                    <a:gd name="T48" fmla="*/ 262 w 286"/>
                    <a:gd name="T49" fmla="*/ 178 h 182"/>
                    <a:gd name="T50" fmla="*/ 284 w 286"/>
                    <a:gd name="T51" fmla="*/ 170 h 182"/>
                    <a:gd name="T52" fmla="*/ 268 w 286"/>
                    <a:gd name="T53" fmla="*/ 160 h 182"/>
                    <a:gd name="T54" fmla="*/ 256 w 286"/>
                    <a:gd name="T55" fmla="*/ 138 h 182"/>
                    <a:gd name="T56" fmla="*/ 250 w 286"/>
                    <a:gd name="T57" fmla="*/ 132 h 182"/>
                    <a:gd name="T58" fmla="*/ 248 w 286"/>
                    <a:gd name="T59" fmla="*/ 122 h 182"/>
                    <a:gd name="T60" fmla="*/ 236 w 286"/>
                    <a:gd name="T61" fmla="*/ 116 h 182"/>
                    <a:gd name="T62" fmla="*/ 240 w 286"/>
                    <a:gd name="T63" fmla="*/ 96 h 182"/>
                    <a:gd name="T64" fmla="*/ 220 w 286"/>
                    <a:gd name="T65" fmla="*/ 86 h 182"/>
                    <a:gd name="T66" fmla="*/ 210 w 286"/>
                    <a:gd name="T67" fmla="*/ 70 h 182"/>
                    <a:gd name="T68" fmla="*/ 190 w 286"/>
                    <a:gd name="T69" fmla="*/ 54 h 182"/>
                    <a:gd name="T70" fmla="*/ 168 w 286"/>
                    <a:gd name="T71" fmla="*/ 38 h 182"/>
                    <a:gd name="T72" fmla="*/ 156 w 286"/>
                    <a:gd name="T73" fmla="*/ 34 h 182"/>
                    <a:gd name="T74" fmla="*/ 120 w 286"/>
                    <a:gd name="T75" fmla="*/ 16 h 182"/>
                    <a:gd name="T76" fmla="*/ 102 w 286"/>
                    <a:gd name="T77" fmla="*/ 4 h 182"/>
                    <a:gd name="T78" fmla="*/ 96 w 286"/>
                    <a:gd name="T79" fmla="*/ 0 h 182"/>
                    <a:gd name="T80" fmla="*/ 70 w 286"/>
                    <a:gd name="T81" fmla="*/ 10 h 182"/>
                    <a:gd name="T82" fmla="*/ 56 w 286"/>
                    <a:gd name="T83" fmla="*/ 32 h 182"/>
                    <a:gd name="T84" fmla="*/ 46 w 286"/>
                    <a:gd name="T85" fmla="*/ 2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08" name="Freeform 80"/>
                <p:cNvSpPr>
                  <a:spLocks/>
                </p:cNvSpPr>
                <p:nvPr/>
              </p:nvSpPr>
              <p:spPr bwMode="ltGray">
                <a:xfrm>
                  <a:off x="4770" y="599"/>
                  <a:ext cx="33" cy="26"/>
                </a:xfrm>
                <a:custGeom>
                  <a:avLst/>
                  <a:gdLst>
                    <a:gd name="T0" fmla="*/ 1 w 78"/>
                    <a:gd name="T1" fmla="*/ 58 h 78"/>
                    <a:gd name="T2" fmla="*/ 27 w 78"/>
                    <a:gd name="T3" fmla="*/ 60 h 78"/>
                    <a:gd name="T4" fmla="*/ 45 w 78"/>
                    <a:gd name="T5" fmla="*/ 48 h 78"/>
                    <a:gd name="T6" fmla="*/ 57 w 78"/>
                    <a:gd name="T7" fmla="*/ 30 h 78"/>
                    <a:gd name="T8" fmla="*/ 43 w 78"/>
                    <a:gd name="T9" fmla="*/ 14 h 78"/>
                    <a:gd name="T10" fmla="*/ 43 w 78"/>
                    <a:gd name="T11" fmla="*/ 4 h 78"/>
                    <a:gd name="T12" fmla="*/ 71 w 78"/>
                    <a:gd name="T13" fmla="*/ 26 h 78"/>
                    <a:gd name="T14" fmla="*/ 67 w 78"/>
                    <a:gd name="T15" fmla="*/ 54 h 78"/>
                    <a:gd name="T16" fmla="*/ 33 w 78"/>
                    <a:gd name="T17" fmla="*/ 78 h 78"/>
                    <a:gd name="T18" fmla="*/ 9 w 78"/>
                    <a:gd name="T19" fmla="*/ 66 h 78"/>
                    <a:gd name="T20" fmla="*/ 3 w 78"/>
                    <a:gd name="T21" fmla="*/ 62 h 78"/>
                    <a:gd name="T22" fmla="*/ 1 w 78"/>
                    <a:gd name="T23" fmla="*/ 5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09" name="Freeform 81"/>
                <p:cNvSpPr>
                  <a:spLocks/>
                </p:cNvSpPr>
                <p:nvPr/>
              </p:nvSpPr>
              <p:spPr bwMode="ltGray">
                <a:xfrm>
                  <a:off x="4840" y="544"/>
                  <a:ext cx="8" cy="6"/>
                </a:xfrm>
                <a:custGeom>
                  <a:avLst/>
                  <a:gdLst>
                    <a:gd name="T0" fmla="*/ 3 w 17"/>
                    <a:gd name="T1" fmla="*/ 4 h 18"/>
                    <a:gd name="T2" fmla="*/ 3 w 17"/>
                    <a:gd name="T3" fmla="*/ 14 h 18"/>
                    <a:gd name="T4" fmla="*/ 3 w 17"/>
                    <a:gd name="T5" fmla="*/ 4 h 18"/>
                  </a:gdLst>
                  <a:ahLst/>
                  <a:cxnLst>
                    <a:cxn ang="0">
                      <a:pos x="T0" y="T1"/>
                    </a:cxn>
                    <a:cxn ang="0">
                      <a:pos x="T2" y="T3"/>
                    </a:cxn>
                    <a:cxn ang="0">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10" name="Freeform 82"/>
                <p:cNvSpPr>
                  <a:spLocks/>
                </p:cNvSpPr>
                <p:nvPr/>
              </p:nvSpPr>
              <p:spPr bwMode="ltGray">
                <a:xfrm>
                  <a:off x="4747" y="494"/>
                  <a:ext cx="8" cy="5"/>
                </a:xfrm>
                <a:custGeom>
                  <a:avLst/>
                  <a:gdLst>
                    <a:gd name="T0" fmla="*/ 7 w 20"/>
                    <a:gd name="T1" fmla="*/ 12 h 15"/>
                    <a:gd name="T2" fmla="*/ 17 w 20"/>
                    <a:gd name="T3" fmla="*/ 2 h 15"/>
                    <a:gd name="T4" fmla="*/ 9 w 20"/>
                    <a:gd name="T5" fmla="*/ 12 h 15"/>
                    <a:gd name="T6" fmla="*/ 7 w 20"/>
                    <a:gd name="T7" fmla="*/ 12 h 15"/>
                  </a:gdLst>
                  <a:ahLst/>
                  <a:cxnLst>
                    <a:cxn ang="0">
                      <a:pos x="T0" y="T1"/>
                    </a:cxn>
                    <a:cxn ang="0">
                      <a:pos x="T2" y="T3"/>
                    </a:cxn>
                    <a:cxn ang="0">
                      <a:pos x="T4" y="T5"/>
                    </a:cxn>
                    <a:cxn ang="0">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11" name="Freeform 83"/>
                <p:cNvSpPr>
                  <a:spLocks/>
                </p:cNvSpPr>
                <p:nvPr/>
              </p:nvSpPr>
              <p:spPr bwMode="ltGray">
                <a:xfrm>
                  <a:off x="4676" y="536"/>
                  <a:ext cx="8" cy="5"/>
                </a:xfrm>
                <a:custGeom>
                  <a:avLst/>
                  <a:gdLst>
                    <a:gd name="T0" fmla="*/ 7 w 20"/>
                    <a:gd name="T1" fmla="*/ 12 h 15"/>
                    <a:gd name="T2" fmla="*/ 15 w 20"/>
                    <a:gd name="T3" fmla="*/ 2 h 15"/>
                    <a:gd name="T4" fmla="*/ 15 w 20"/>
                    <a:gd name="T5" fmla="*/ 14 h 15"/>
                    <a:gd name="T6" fmla="*/ 7 w 20"/>
                    <a:gd name="T7" fmla="*/ 12 h 15"/>
                  </a:gdLst>
                  <a:ahLst/>
                  <a:cxnLst>
                    <a:cxn ang="0">
                      <a:pos x="T0" y="T1"/>
                    </a:cxn>
                    <a:cxn ang="0">
                      <a:pos x="T2" y="T3"/>
                    </a:cxn>
                    <a:cxn ang="0">
                      <a:pos x="T4" y="T5"/>
                    </a:cxn>
                    <a:cxn ang="0">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12" name="Freeform 84"/>
                <p:cNvSpPr>
                  <a:spLocks/>
                </p:cNvSpPr>
                <p:nvPr/>
              </p:nvSpPr>
              <p:spPr bwMode="ltGray">
                <a:xfrm>
                  <a:off x="4598" y="523"/>
                  <a:ext cx="34" cy="27"/>
                </a:xfrm>
                <a:custGeom>
                  <a:avLst/>
                  <a:gdLst>
                    <a:gd name="T0" fmla="*/ 0 w 80"/>
                    <a:gd name="T1" fmla="*/ 50 h 80"/>
                    <a:gd name="T2" fmla="*/ 14 w 80"/>
                    <a:gd name="T3" fmla="*/ 24 h 80"/>
                    <a:gd name="T4" fmla="*/ 26 w 80"/>
                    <a:gd name="T5" fmla="*/ 20 h 80"/>
                    <a:gd name="T6" fmla="*/ 48 w 80"/>
                    <a:gd name="T7" fmla="*/ 18 h 80"/>
                    <a:gd name="T8" fmla="*/ 58 w 80"/>
                    <a:gd name="T9" fmla="*/ 0 h 80"/>
                    <a:gd name="T10" fmla="*/ 80 w 80"/>
                    <a:gd name="T11" fmla="*/ 40 h 80"/>
                    <a:gd name="T12" fmla="*/ 70 w 80"/>
                    <a:gd name="T13" fmla="*/ 56 h 80"/>
                    <a:gd name="T14" fmla="*/ 54 w 80"/>
                    <a:gd name="T15" fmla="*/ 62 h 80"/>
                    <a:gd name="T16" fmla="*/ 48 w 80"/>
                    <a:gd name="T17" fmla="*/ 80 h 80"/>
                    <a:gd name="T18" fmla="*/ 32 w 80"/>
                    <a:gd name="T19" fmla="*/ 68 h 80"/>
                    <a:gd name="T20" fmla="*/ 38 w 80"/>
                    <a:gd name="T21" fmla="*/ 52 h 80"/>
                    <a:gd name="T22" fmla="*/ 30 w 80"/>
                    <a:gd name="T23" fmla="*/ 28 h 80"/>
                    <a:gd name="T24" fmla="*/ 20 w 80"/>
                    <a:gd name="T25" fmla="*/ 48 h 80"/>
                    <a:gd name="T26" fmla="*/ 8 w 80"/>
                    <a:gd name="T27" fmla="*/ 56 h 80"/>
                    <a:gd name="T28" fmla="*/ 0 w 80"/>
                    <a:gd name="T29" fmla="*/ 5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13" name="Freeform 85"/>
                <p:cNvSpPr>
                  <a:spLocks/>
                </p:cNvSpPr>
                <p:nvPr/>
              </p:nvSpPr>
              <p:spPr bwMode="ltGray">
                <a:xfrm>
                  <a:off x="4587" y="466"/>
                  <a:ext cx="40" cy="58"/>
                </a:xfrm>
                <a:custGeom>
                  <a:avLst/>
                  <a:gdLst>
                    <a:gd name="T0" fmla="*/ 14 w 94"/>
                    <a:gd name="T1" fmla="*/ 96 h 174"/>
                    <a:gd name="T2" fmla="*/ 26 w 94"/>
                    <a:gd name="T3" fmla="*/ 128 h 174"/>
                    <a:gd name="T4" fmla="*/ 32 w 94"/>
                    <a:gd name="T5" fmla="*/ 108 h 174"/>
                    <a:gd name="T6" fmla="*/ 52 w 94"/>
                    <a:gd name="T7" fmla="*/ 100 h 174"/>
                    <a:gd name="T8" fmla="*/ 46 w 94"/>
                    <a:gd name="T9" fmla="*/ 124 h 174"/>
                    <a:gd name="T10" fmla="*/ 66 w 94"/>
                    <a:gd name="T11" fmla="*/ 126 h 174"/>
                    <a:gd name="T12" fmla="*/ 76 w 94"/>
                    <a:gd name="T13" fmla="*/ 142 h 174"/>
                    <a:gd name="T14" fmla="*/ 58 w 94"/>
                    <a:gd name="T15" fmla="*/ 148 h 174"/>
                    <a:gd name="T16" fmla="*/ 74 w 94"/>
                    <a:gd name="T17" fmla="*/ 174 h 174"/>
                    <a:gd name="T18" fmla="*/ 84 w 94"/>
                    <a:gd name="T19" fmla="*/ 154 h 174"/>
                    <a:gd name="T20" fmla="*/ 82 w 94"/>
                    <a:gd name="T21" fmla="*/ 112 h 174"/>
                    <a:gd name="T22" fmla="*/ 60 w 94"/>
                    <a:gd name="T23" fmla="*/ 106 h 174"/>
                    <a:gd name="T24" fmla="*/ 50 w 94"/>
                    <a:gd name="T25" fmla="*/ 82 h 174"/>
                    <a:gd name="T26" fmla="*/ 34 w 94"/>
                    <a:gd name="T27" fmla="*/ 82 h 174"/>
                    <a:gd name="T28" fmla="*/ 30 w 94"/>
                    <a:gd name="T29" fmla="*/ 70 h 174"/>
                    <a:gd name="T30" fmla="*/ 42 w 94"/>
                    <a:gd name="T31" fmla="*/ 42 h 174"/>
                    <a:gd name="T32" fmla="*/ 30 w 94"/>
                    <a:gd name="T33" fmla="*/ 0 h 174"/>
                    <a:gd name="T34" fmla="*/ 18 w 94"/>
                    <a:gd name="T35" fmla="*/ 22 h 174"/>
                    <a:gd name="T36" fmla="*/ 4 w 94"/>
                    <a:gd name="T37" fmla="*/ 46 h 174"/>
                    <a:gd name="T38" fmla="*/ 14 w 94"/>
                    <a:gd name="T39" fmla="*/ 76 h 174"/>
                    <a:gd name="T40" fmla="*/ 14 w 94"/>
                    <a:gd name="T41" fmla="*/ 9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14" name="Freeform 86"/>
                <p:cNvSpPr>
                  <a:spLocks/>
                </p:cNvSpPr>
                <p:nvPr/>
              </p:nvSpPr>
              <p:spPr bwMode="ltGray">
                <a:xfrm>
                  <a:off x="4597" y="508"/>
                  <a:ext cx="14" cy="17"/>
                </a:xfrm>
                <a:custGeom>
                  <a:avLst/>
                  <a:gdLst>
                    <a:gd name="T0" fmla="*/ 6 w 32"/>
                    <a:gd name="T1" fmla="*/ 24 h 50"/>
                    <a:gd name="T2" fmla="*/ 12 w 32"/>
                    <a:gd name="T3" fmla="*/ 0 h 50"/>
                    <a:gd name="T4" fmla="*/ 20 w 32"/>
                    <a:gd name="T5" fmla="*/ 16 h 50"/>
                    <a:gd name="T6" fmla="*/ 22 w 32"/>
                    <a:gd name="T7" fmla="*/ 24 h 50"/>
                    <a:gd name="T8" fmla="*/ 28 w 32"/>
                    <a:gd name="T9" fmla="*/ 26 h 50"/>
                    <a:gd name="T10" fmla="*/ 32 w 32"/>
                    <a:gd name="T11" fmla="*/ 38 h 50"/>
                    <a:gd name="T12" fmla="*/ 18 w 32"/>
                    <a:gd name="T13" fmla="*/ 50 h 50"/>
                    <a:gd name="T14" fmla="*/ 6 w 32"/>
                    <a:gd name="T15" fmla="*/ 24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15" name="Freeform 87"/>
                <p:cNvSpPr>
                  <a:spLocks/>
                </p:cNvSpPr>
                <p:nvPr/>
              </p:nvSpPr>
              <p:spPr bwMode="ltGray">
                <a:xfrm>
                  <a:off x="4569" y="512"/>
                  <a:ext cx="19" cy="17"/>
                </a:xfrm>
                <a:custGeom>
                  <a:avLst/>
                  <a:gdLst>
                    <a:gd name="T0" fmla="*/ 0 w 43"/>
                    <a:gd name="T1" fmla="*/ 44 h 50"/>
                    <a:gd name="T2" fmla="*/ 22 w 43"/>
                    <a:gd name="T3" fmla="*/ 20 h 50"/>
                    <a:gd name="T4" fmla="*/ 36 w 43"/>
                    <a:gd name="T5" fmla="*/ 0 h 50"/>
                    <a:gd name="T6" fmla="*/ 24 w 43"/>
                    <a:gd name="T7" fmla="*/ 28 h 50"/>
                    <a:gd name="T8" fmla="*/ 2 w 43"/>
                    <a:gd name="T9" fmla="*/ 50 h 50"/>
                    <a:gd name="T10" fmla="*/ 0 w 43"/>
                    <a:gd name="T11" fmla="*/ 44 h 50"/>
                  </a:gdLst>
                  <a:ahLst/>
                  <a:cxnLst>
                    <a:cxn ang="0">
                      <a:pos x="T0" y="T1"/>
                    </a:cxn>
                    <a:cxn ang="0">
                      <a:pos x="T2" y="T3"/>
                    </a:cxn>
                    <a:cxn ang="0">
                      <a:pos x="T4" y="T5"/>
                    </a:cxn>
                    <a:cxn ang="0">
                      <a:pos x="T6" y="T7"/>
                    </a:cxn>
                    <a:cxn ang="0">
                      <a:pos x="T8" y="T9"/>
                    </a:cxn>
                    <a:cxn ang="0">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16" name="Freeform 88"/>
                <p:cNvSpPr>
                  <a:spLocks/>
                </p:cNvSpPr>
                <p:nvPr/>
              </p:nvSpPr>
              <p:spPr bwMode="ltGray">
                <a:xfrm>
                  <a:off x="4784" y="275"/>
                  <a:ext cx="18" cy="10"/>
                </a:xfrm>
                <a:custGeom>
                  <a:avLst/>
                  <a:gdLst>
                    <a:gd name="T0" fmla="*/ 0 w 41"/>
                    <a:gd name="T1" fmla="*/ 25 h 29"/>
                    <a:gd name="T2" fmla="*/ 12 w 41"/>
                    <a:gd name="T3" fmla="*/ 29 h 29"/>
                    <a:gd name="T4" fmla="*/ 0 w 41"/>
                    <a:gd name="T5" fmla="*/ 25 h 29"/>
                  </a:gdLst>
                  <a:ahLst/>
                  <a:cxnLst>
                    <a:cxn ang="0">
                      <a:pos x="T0" y="T1"/>
                    </a:cxn>
                    <a:cxn ang="0">
                      <a:pos x="T2" y="T3"/>
                    </a:cxn>
                    <a:cxn ang="0">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17" name="Freeform 89"/>
                <p:cNvSpPr>
                  <a:spLocks/>
                </p:cNvSpPr>
                <p:nvPr/>
              </p:nvSpPr>
              <p:spPr bwMode="ltGray">
                <a:xfrm>
                  <a:off x="4293" y="246"/>
                  <a:ext cx="438" cy="152"/>
                </a:xfrm>
                <a:custGeom>
                  <a:avLst/>
                  <a:gdLst>
                    <a:gd name="T0" fmla="*/ 73 w 438"/>
                    <a:gd name="T1" fmla="*/ 1 h 152"/>
                    <a:gd name="T2" fmla="*/ 438 w 438"/>
                    <a:gd name="T3" fmla="*/ 0 h 152"/>
                    <a:gd name="T4" fmla="*/ 416 w 438"/>
                    <a:gd name="T5" fmla="*/ 54 h 152"/>
                    <a:gd name="T6" fmla="*/ 397 w 438"/>
                    <a:gd name="T7" fmla="*/ 68 h 152"/>
                    <a:gd name="T8" fmla="*/ 392 w 438"/>
                    <a:gd name="T9" fmla="*/ 70 h 152"/>
                    <a:gd name="T10" fmla="*/ 375 w 438"/>
                    <a:gd name="T11" fmla="*/ 73 h 152"/>
                    <a:gd name="T12" fmla="*/ 361 w 438"/>
                    <a:gd name="T13" fmla="*/ 88 h 152"/>
                    <a:gd name="T14" fmla="*/ 362 w 438"/>
                    <a:gd name="T15" fmla="*/ 99 h 152"/>
                    <a:gd name="T16" fmla="*/ 364 w 438"/>
                    <a:gd name="T17" fmla="*/ 107 h 152"/>
                    <a:gd name="T18" fmla="*/ 366 w 438"/>
                    <a:gd name="T19" fmla="*/ 113 h 152"/>
                    <a:gd name="T20" fmla="*/ 362 w 438"/>
                    <a:gd name="T21" fmla="*/ 122 h 152"/>
                    <a:gd name="T22" fmla="*/ 351 w 438"/>
                    <a:gd name="T23" fmla="*/ 120 h 152"/>
                    <a:gd name="T24" fmla="*/ 342 w 438"/>
                    <a:gd name="T25" fmla="*/ 129 h 152"/>
                    <a:gd name="T26" fmla="*/ 347 w 438"/>
                    <a:gd name="T27" fmla="*/ 105 h 152"/>
                    <a:gd name="T28" fmla="*/ 338 w 438"/>
                    <a:gd name="T29" fmla="*/ 100 h 152"/>
                    <a:gd name="T30" fmla="*/ 344 w 438"/>
                    <a:gd name="T31" fmla="*/ 93 h 152"/>
                    <a:gd name="T32" fmla="*/ 342 w 438"/>
                    <a:gd name="T33" fmla="*/ 89 h 152"/>
                    <a:gd name="T34" fmla="*/ 320 w 438"/>
                    <a:gd name="T35" fmla="*/ 94 h 152"/>
                    <a:gd name="T36" fmla="*/ 317 w 438"/>
                    <a:gd name="T37" fmla="*/ 85 h 152"/>
                    <a:gd name="T38" fmla="*/ 297 w 438"/>
                    <a:gd name="T39" fmla="*/ 94 h 152"/>
                    <a:gd name="T40" fmla="*/ 320 w 438"/>
                    <a:gd name="T41" fmla="*/ 103 h 152"/>
                    <a:gd name="T42" fmla="*/ 305 w 438"/>
                    <a:gd name="T43" fmla="*/ 117 h 152"/>
                    <a:gd name="T44" fmla="*/ 311 w 438"/>
                    <a:gd name="T45" fmla="*/ 126 h 152"/>
                    <a:gd name="T46" fmla="*/ 315 w 438"/>
                    <a:gd name="T47" fmla="*/ 138 h 152"/>
                    <a:gd name="T48" fmla="*/ 309 w 438"/>
                    <a:gd name="T49" fmla="*/ 139 h 152"/>
                    <a:gd name="T50" fmla="*/ 314 w 438"/>
                    <a:gd name="T51" fmla="*/ 144 h 152"/>
                    <a:gd name="T52" fmla="*/ 307 w 438"/>
                    <a:gd name="T53" fmla="*/ 152 h 152"/>
                    <a:gd name="T54" fmla="*/ 0 w 438"/>
                    <a:gd name="T55" fmla="*/ 149 h 152"/>
                    <a:gd name="T56" fmla="*/ 73 w 438"/>
                    <a:gd name="T57" fmla="*/ 1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38" h="152">
                      <a:moveTo>
                        <a:pt x="73" y="1"/>
                      </a:moveTo>
                      <a:lnTo>
                        <a:pt x="438" y="0"/>
                      </a:lnTo>
                      <a:cubicBezTo>
                        <a:pt x="432"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18" name="Freeform 90"/>
                <p:cNvSpPr>
                  <a:spLocks/>
                </p:cNvSpPr>
                <p:nvPr/>
              </p:nvSpPr>
              <p:spPr bwMode="ltGray">
                <a:xfrm>
                  <a:off x="4731" y="240"/>
                  <a:ext cx="20" cy="55"/>
                </a:xfrm>
                <a:custGeom>
                  <a:avLst/>
                  <a:gdLst>
                    <a:gd name="T0" fmla="*/ 5 w 47"/>
                    <a:gd name="T1" fmla="*/ 156 h 165"/>
                    <a:gd name="T2" fmla="*/ 15 w 47"/>
                    <a:gd name="T3" fmla="*/ 108 h 165"/>
                    <a:gd name="T4" fmla="*/ 17 w 47"/>
                    <a:gd name="T5" fmla="*/ 68 h 165"/>
                    <a:gd name="T6" fmla="*/ 11 w 47"/>
                    <a:gd name="T7" fmla="*/ 40 h 165"/>
                    <a:gd name="T8" fmla="*/ 17 w 47"/>
                    <a:gd name="T9" fmla="*/ 12 h 165"/>
                    <a:gd name="T10" fmla="*/ 21 w 47"/>
                    <a:gd name="T11" fmla="*/ 0 h 165"/>
                    <a:gd name="T12" fmla="*/ 31 w 47"/>
                    <a:gd name="T13" fmla="*/ 30 h 165"/>
                    <a:gd name="T14" fmla="*/ 47 w 47"/>
                    <a:gd name="T15" fmla="*/ 98 h 165"/>
                    <a:gd name="T16" fmla="*/ 31 w 47"/>
                    <a:gd name="T17" fmla="*/ 108 h 165"/>
                    <a:gd name="T18" fmla="*/ 23 w 47"/>
                    <a:gd name="T19" fmla="*/ 126 h 165"/>
                    <a:gd name="T20" fmla="*/ 21 w 47"/>
                    <a:gd name="T21" fmla="*/ 132 h 165"/>
                    <a:gd name="T22" fmla="*/ 27 w 47"/>
                    <a:gd name="T23" fmla="*/ 134 h 165"/>
                    <a:gd name="T24" fmla="*/ 31 w 47"/>
                    <a:gd name="T25" fmla="*/ 146 h 165"/>
                    <a:gd name="T26" fmla="*/ 13 w 47"/>
                    <a:gd name="T27" fmla="*/ 148 h 165"/>
                    <a:gd name="T28" fmla="*/ 7 w 47"/>
                    <a:gd name="T29" fmla="*/ 160 h 165"/>
                    <a:gd name="T30" fmla="*/ 3 w 47"/>
                    <a:gd name="T31" fmla="*/ 154 h 165"/>
                    <a:gd name="T32" fmla="*/ 5 w 47"/>
                    <a:gd name="T33" fmla="*/ 156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19" name="Freeform 91"/>
                <p:cNvSpPr>
                  <a:spLocks/>
                </p:cNvSpPr>
                <p:nvPr/>
              </p:nvSpPr>
              <p:spPr bwMode="ltGray">
                <a:xfrm>
                  <a:off x="4719" y="287"/>
                  <a:ext cx="59" cy="34"/>
                </a:xfrm>
                <a:custGeom>
                  <a:avLst/>
                  <a:gdLst>
                    <a:gd name="T0" fmla="*/ 26 w 138"/>
                    <a:gd name="T1" fmla="*/ 61 h 103"/>
                    <a:gd name="T2" fmla="*/ 30 w 138"/>
                    <a:gd name="T3" fmla="*/ 43 h 103"/>
                    <a:gd name="T4" fmla="*/ 50 w 138"/>
                    <a:gd name="T5" fmla="*/ 33 h 103"/>
                    <a:gd name="T6" fmla="*/ 54 w 138"/>
                    <a:gd name="T7" fmla="*/ 45 h 103"/>
                    <a:gd name="T8" fmla="*/ 66 w 138"/>
                    <a:gd name="T9" fmla="*/ 49 h 103"/>
                    <a:gd name="T10" fmla="*/ 80 w 138"/>
                    <a:gd name="T11" fmla="*/ 55 h 103"/>
                    <a:gd name="T12" fmla="*/ 116 w 138"/>
                    <a:gd name="T13" fmla="*/ 33 h 103"/>
                    <a:gd name="T14" fmla="*/ 130 w 138"/>
                    <a:gd name="T15" fmla="*/ 17 h 103"/>
                    <a:gd name="T16" fmla="*/ 138 w 138"/>
                    <a:gd name="T17" fmla="*/ 11 h 103"/>
                    <a:gd name="T18" fmla="*/ 106 w 138"/>
                    <a:gd name="T19" fmla="*/ 49 h 103"/>
                    <a:gd name="T20" fmla="*/ 84 w 138"/>
                    <a:gd name="T21" fmla="*/ 67 h 103"/>
                    <a:gd name="T22" fmla="*/ 66 w 138"/>
                    <a:gd name="T23" fmla="*/ 81 h 103"/>
                    <a:gd name="T24" fmla="*/ 48 w 138"/>
                    <a:gd name="T25" fmla="*/ 103 h 103"/>
                    <a:gd name="T26" fmla="*/ 26 w 138"/>
                    <a:gd name="T27" fmla="*/ 89 h 103"/>
                    <a:gd name="T28" fmla="*/ 20 w 138"/>
                    <a:gd name="T29" fmla="*/ 87 h 103"/>
                    <a:gd name="T30" fmla="*/ 22 w 138"/>
                    <a:gd name="T31" fmla="*/ 97 h 103"/>
                    <a:gd name="T32" fmla="*/ 0 w 138"/>
                    <a:gd name="T33" fmla="*/ 97 h 103"/>
                    <a:gd name="T34" fmla="*/ 10 w 138"/>
                    <a:gd name="T35" fmla="*/ 79 h 103"/>
                    <a:gd name="T36" fmla="*/ 26 w 138"/>
                    <a:gd name="T37" fmla="*/ 6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20" name="Freeform 92"/>
                <p:cNvSpPr>
                  <a:spLocks/>
                </p:cNvSpPr>
                <p:nvPr/>
              </p:nvSpPr>
              <p:spPr bwMode="ltGray">
                <a:xfrm>
                  <a:off x="4656" y="319"/>
                  <a:ext cx="80" cy="72"/>
                </a:xfrm>
                <a:custGeom>
                  <a:avLst/>
                  <a:gdLst>
                    <a:gd name="T0" fmla="*/ 158 w 188"/>
                    <a:gd name="T1" fmla="*/ 24 h 214"/>
                    <a:gd name="T2" fmla="*/ 160 w 188"/>
                    <a:gd name="T3" fmla="*/ 6 h 214"/>
                    <a:gd name="T4" fmla="*/ 170 w 188"/>
                    <a:gd name="T5" fmla="*/ 0 h 214"/>
                    <a:gd name="T6" fmla="*/ 182 w 188"/>
                    <a:gd name="T7" fmla="*/ 24 h 214"/>
                    <a:gd name="T8" fmla="*/ 188 w 188"/>
                    <a:gd name="T9" fmla="*/ 42 h 214"/>
                    <a:gd name="T10" fmla="*/ 178 w 188"/>
                    <a:gd name="T11" fmla="*/ 58 h 214"/>
                    <a:gd name="T12" fmla="*/ 170 w 188"/>
                    <a:gd name="T13" fmla="*/ 76 h 214"/>
                    <a:gd name="T14" fmla="*/ 162 w 188"/>
                    <a:gd name="T15" fmla="*/ 126 h 214"/>
                    <a:gd name="T16" fmla="*/ 144 w 188"/>
                    <a:gd name="T17" fmla="*/ 136 h 214"/>
                    <a:gd name="T18" fmla="*/ 120 w 188"/>
                    <a:gd name="T19" fmla="*/ 138 h 214"/>
                    <a:gd name="T20" fmla="*/ 112 w 188"/>
                    <a:gd name="T21" fmla="*/ 124 h 214"/>
                    <a:gd name="T22" fmla="*/ 102 w 188"/>
                    <a:gd name="T23" fmla="*/ 146 h 214"/>
                    <a:gd name="T24" fmla="*/ 90 w 188"/>
                    <a:gd name="T25" fmla="*/ 150 h 214"/>
                    <a:gd name="T26" fmla="*/ 80 w 188"/>
                    <a:gd name="T27" fmla="*/ 132 h 214"/>
                    <a:gd name="T28" fmla="*/ 58 w 188"/>
                    <a:gd name="T29" fmla="*/ 144 h 214"/>
                    <a:gd name="T30" fmla="*/ 76 w 188"/>
                    <a:gd name="T31" fmla="*/ 142 h 214"/>
                    <a:gd name="T32" fmla="*/ 78 w 188"/>
                    <a:gd name="T33" fmla="*/ 160 h 214"/>
                    <a:gd name="T34" fmla="*/ 58 w 188"/>
                    <a:gd name="T35" fmla="*/ 166 h 214"/>
                    <a:gd name="T36" fmla="*/ 34 w 188"/>
                    <a:gd name="T37" fmla="*/ 166 h 214"/>
                    <a:gd name="T38" fmla="*/ 36 w 188"/>
                    <a:gd name="T39" fmla="*/ 154 h 214"/>
                    <a:gd name="T40" fmla="*/ 46 w 188"/>
                    <a:gd name="T41" fmla="*/ 144 h 214"/>
                    <a:gd name="T42" fmla="*/ 34 w 188"/>
                    <a:gd name="T43" fmla="*/ 148 h 214"/>
                    <a:gd name="T44" fmla="*/ 26 w 188"/>
                    <a:gd name="T45" fmla="*/ 166 h 214"/>
                    <a:gd name="T46" fmla="*/ 30 w 188"/>
                    <a:gd name="T47" fmla="*/ 190 h 214"/>
                    <a:gd name="T48" fmla="*/ 14 w 188"/>
                    <a:gd name="T49" fmla="*/ 200 h 214"/>
                    <a:gd name="T50" fmla="*/ 0 w 188"/>
                    <a:gd name="T51" fmla="*/ 214 h 214"/>
                    <a:gd name="T52" fmla="*/ 8 w 188"/>
                    <a:gd name="T53" fmla="*/ 188 h 214"/>
                    <a:gd name="T54" fmla="*/ 0 w 188"/>
                    <a:gd name="T55" fmla="*/ 164 h 214"/>
                    <a:gd name="T56" fmla="*/ 14 w 188"/>
                    <a:gd name="T57" fmla="*/ 152 h 214"/>
                    <a:gd name="T58" fmla="*/ 32 w 188"/>
                    <a:gd name="T59" fmla="*/ 134 h 214"/>
                    <a:gd name="T60" fmla="*/ 44 w 188"/>
                    <a:gd name="T61" fmla="*/ 118 h 214"/>
                    <a:gd name="T62" fmla="*/ 72 w 188"/>
                    <a:gd name="T63" fmla="*/ 116 h 214"/>
                    <a:gd name="T64" fmla="*/ 84 w 188"/>
                    <a:gd name="T65" fmla="*/ 112 h 214"/>
                    <a:gd name="T66" fmla="*/ 114 w 188"/>
                    <a:gd name="T67" fmla="*/ 78 h 214"/>
                    <a:gd name="T68" fmla="*/ 120 w 188"/>
                    <a:gd name="T69" fmla="*/ 92 h 214"/>
                    <a:gd name="T70" fmla="*/ 132 w 188"/>
                    <a:gd name="T71" fmla="*/ 76 h 214"/>
                    <a:gd name="T72" fmla="*/ 150 w 188"/>
                    <a:gd name="T73" fmla="*/ 54 h 214"/>
                    <a:gd name="T74" fmla="*/ 154 w 188"/>
                    <a:gd name="T75" fmla="*/ 42 h 214"/>
                    <a:gd name="T76" fmla="*/ 148 w 188"/>
                    <a:gd name="T77" fmla="*/ 38 h 214"/>
                    <a:gd name="T78" fmla="*/ 152 w 188"/>
                    <a:gd name="T79" fmla="*/ 32 h 214"/>
                    <a:gd name="T80" fmla="*/ 158 w 188"/>
                    <a:gd name="T81" fmla="*/ 2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21" name="Freeform 93"/>
                <p:cNvSpPr>
                  <a:spLocks/>
                </p:cNvSpPr>
                <p:nvPr/>
              </p:nvSpPr>
              <p:spPr bwMode="ltGray">
                <a:xfrm>
                  <a:off x="4709" y="340"/>
                  <a:ext cx="6" cy="4"/>
                </a:xfrm>
                <a:custGeom>
                  <a:avLst/>
                  <a:gdLst>
                    <a:gd name="T0" fmla="*/ 0 w 13"/>
                    <a:gd name="T1" fmla="*/ 9 h 13"/>
                    <a:gd name="T2" fmla="*/ 4 w 13"/>
                    <a:gd name="T3" fmla="*/ 13 h 13"/>
                    <a:gd name="T4" fmla="*/ 0 w 13"/>
                    <a:gd name="T5" fmla="*/ 9 h 13"/>
                  </a:gdLst>
                  <a:ahLst/>
                  <a:cxnLst>
                    <a:cxn ang="0">
                      <a:pos x="T0" y="T1"/>
                    </a:cxn>
                    <a:cxn ang="0">
                      <a:pos x="T2" y="T3"/>
                    </a:cxn>
                    <a:cxn ang="0">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22" name="Freeform 94"/>
                <p:cNvSpPr>
                  <a:spLocks/>
                </p:cNvSpPr>
                <p:nvPr/>
              </p:nvSpPr>
              <p:spPr bwMode="ltGray">
                <a:xfrm>
                  <a:off x="4261" y="389"/>
                  <a:ext cx="347" cy="189"/>
                </a:xfrm>
                <a:custGeom>
                  <a:avLst/>
                  <a:gdLst>
                    <a:gd name="T0" fmla="*/ 812 w 812"/>
                    <a:gd name="T1" fmla="*/ 26 h 564"/>
                    <a:gd name="T2" fmla="*/ 778 w 812"/>
                    <a:gd name="T3" fmla="*/ 78 h 564"/>
                    <a:gd name="T4" fmla="*/ 748 w 812"/>
                    <a:gd name="T5" fmla="*/ 122 h 564"/>
                    <a:gd name="T6" fmla="*/ 722 w 812"/>
                    <a:gd name="T7" fmla="*/ 142 h 564"/>
                    <a:gd name="T8" fmla="*/ 634 w 812"/>
                    <a:gd name="T9" fmla="*/ 180 h 564"/>
                    <a:gd name="T10" fmla="*/ 632 w 812"/>
                    <a:gd name="T11" fmla="*/ 210 h 564"/>
                    <a:gd name="T12" fmla="*/ 604 w 812"/>
                    <a:gd name="T13" fmla="*/ 230 h 564"/>
                    <a:gd name="T14" fmla="*/ 620 w 812"/>
                    <a:gd name="T15" fmla="*/ 178 h 564"/>
                    <a:gd name="T16" fmla="*/ 576 w 812"/>
                    <a:gd name="T17" fmla="*/ 188 h 564"/>
                    <a:gd name="T18" fmla="*/ 556 w 812"/>
                    <a:gd name="T19" fmla="*/ 218 h 564"/>
                    <a:gd name="T20" fmla="*/ 596 w 812"/>
                    <a:gd name="T21" fmla="*/ 280 h 564"/>
                    <a:gd name="T22" fmla="*/ 594 w 812"/>
                    <a:gd name="T23" fmla="*/ 368 h 564"/>
                    <a:gd name="T24" fmla="*/ 542 w 812"/>
                    <a:gd name="T25" fmla="*/ 406 h 564"/>
                    <a:gd name="T26" fmla="*/ 522 w 812"/>
                    <a:gd name="T27" fmla="*/ 386 h 564"/>
                    <a:gd name="T28" fmla="*/ 482 w 812"/>
                    <a:gd name="T29" fmla="*/ 348 h 564"/>
                    <a:gd name="T30" fmla="*/ 462 w 812"/>
                    <a:gd name="T31" fmla="*/ 348 h 564"/>
                    <a:gd name="T32" fmla="*/ 450 w 812"/>
                    <a:gd name="T33" fmla="*/ 394 h 564"/>
                    <a:gd name="T34" fmla="*/ 500 w 812"/>
                    <a:gd name="T35" fmla="*/ 464 h 564"/>
                    <a:gd name="T36" fmla="*/ 510 w 812"/>
                    <a:gd name="T37" fmla="*/ 524 h 564"/>
                    <a:gd name="T38" fmla="*/ 526 w 812"/>
                    <a:gd name="T39" fmla="*/ 560 h 564"/>
                    <a:gd name="T40" fmla="*/ 492 w 812"/>
                    <a:gd name="T41" fmla="*/ 544 h 564"/>
                    <a:gd name="T42" fmla="*/ 470 w 812"/>
                    <a:gd name="T43" fmla="*/ 518 h 564"/>
                    <a:gd name="T44" fmla="*/ 422 w 812"/>
                    <a:gd name="T45" fmla="*/ 424 h 564"/>
                    <a:gd name="T46" fmla="*/ 426 w 812"/>
                    <a:gd name="T47" fmla="*/ 310 h 564"/>
                    <a:gd name="T48" fmla="*/ 422 w 812"/>
                    <a:gd name="T49" fmla="*/ 268 h 564"/>
                    <a:gd name="T50" fmla="*/ 412 w 812"/>
                    <a:gd name="T51" fmla="*/ 276 h 564"/>
                    <a:gd name="T52" fmla="*/ 386 w 812"/>
                    <a:gd name="T53" fmla="*/ 266 h 564"/>
                    <a:gd name="T54" fmla="*/ 360 w 812"/>
                    <a:gd name="T55" fmla="*/ 170 h 564"/>
                    <a:gd name="T56" fmla="*/ 330 w 812"/>
                    <a:gd name="T57" fmla="*/ 166 h 564"/>
                    <a:gd name="T58" fmla="*/ 288 w 812"/>
                    <a:gd name="T59" fmla="*/ 172 h 564"/>
                    <a:gd name="T60" fmla="*/ 242 w 812"/>
                    <a:gd name="T61" fmla="*/ 232 h 564"/>
                    <a:gd name="T62" fmla="*/ 196 w 812"/>
                    <a:gd name="T63" fmla="*/ 268 h 564"/>
                    <a:gd name="T64" fmla="*/ 184 w 812"/>
                    <a:gd name="T65" fmla="*/ 274 h 564"/>
                    <a:gd name="T66" fmla="*/ 160 w 812"/>
                    <a:gd name="T67" fmla="*/ 328 h 564"/>
                    <a:gd name="T68" fmla="*/ 152 w 812"/>
                    <a:gd name="T69" fmla="*/ 354 h 564"/>
                    <a:gd name="T70" fmla="*/ 128 w 812"/>
                    <a:gd name="T71" fmla="*/ 404 h 564"/>
                    <a:gd name="T72" fmla="*/ 94 w 812"/>
                    <a:gd name="T73" fmla="*/ 392 h 564"/>
                    <a:gd name="T74" fmla="*/ 66 w 812"/>
                    <a:gd name="T75" fmla="*/ 258 h 564"/>
                    <a:gd name="T76" fmla="*/ 72 w 812"/>
                    <a:gd name="T77" fmla="*/ 156 h 564"/>
                    <a:gd name="T78" fmla="*/ 44 w 812"/>
                    <a:gd name="T79" fmla="*/ 180 h 564"/>
                    <a:gd name="T80" fmla="*/ 20 w 812"/>
                    <a:gd name="T81" fmla="*/ 150 h 564"/>
                    <a:gd name="T82" fmla="*/ 24 w 812"/>
                    <a:gd name="T83" fmla="*/ 138 h 564"/>
                    <a:gd name="T84" fmla="*/ 0 w 812"/>
                    <a:gd name="T85" fmla="*/ 92 h 564"/>
                    <a:gd name="T86" fmla="*/ 798 w 812"/>
                    <a:gd name="T87" fmla="*/ 6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23" name="Freeform 95"/>
                <p:cNvSpPr>
                  <a:spLocks/>
                </p:cNvSpPr>
                <p:nvPr/>
              </p:nvSpPr>
              <p:spPr bwMode="ltGray">
                <a:xfrm>
                  <a:off x="4322" y="519"/>
                  <a:ext cx="19" cy="29"/>
                </a:xfrm>
                <a:custGeom>
                  <a:avLst/>
                  <a:gdLst>
                    <a:gd name="T0" fmla="*/ 7 w 43"/>
                    <a:gd name="T1" fmla="*/ 11 h 85"/>
                    <a:gd name="T2" fmla="*/ 17 w 43"/>
                    <a:gd name="T3" fmla="*/ 3 h 85"/>
                    <a:gd name="T4" fmla="*/ 37 w 43"/>
                    <a:gd name="T5" fmla="*/ 33 h 85"/>
                    <a:gd name="T6" fmla="*/ 19 w 43"/>
                    <a:gd name="T7" fmla="*/ 85 h 85"/>
                    <a:gd name="T8" fmla="*/ 1 w 43"/>
                    <a:gd name="T9" fmla="*/ 69 h 85"/>
                    <a:gd name="T10" fmla="*/ 7 w 43"/>
                    <a:gd name="T11" fmla="*/ 11 h 85"/>
                  </a:gdLst>
                  <a:ahLst/>
                  <a:cxnLst>
                    <a:cxn ang="0">
                      <a:pos x="T0" y="T1"/>
                    </a:cxn>
                    <a:cxn ang="0">
                      <a:pos x="T2" y="T3"/>
                    </a:cxn>
                    <a:cxn ang="0">
                      <a:pos x="T4" y="T5"/>
                    </a:cxn>
                    <a:cxn ang="0">
                      <a:pos x="T6" y="T7"/>
                    </a:cxn>
                    <a:cxn ang="0">
                      <a:pos x="T8" y="T9"/>
                    </a:cxn>
                    <a:cxn ang="0">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24" name="Freeform 96"/>
                <p:cNvSpPr>
                  <a:spLocks/>
                </p:cNvSpPr>
                <p:nvPr/>
              </p:nvSpPr>
              <p:spPr bwMode="ltGray">
                <a:xfrm>
                  <a:off x="4588" y="421"/>
                  <a:ext cx="18" cy="24"/>
                </a:xfrm>
                <a:custGeom>
                  <a:avLst/>
                  <a:gdLst>
                    <a:gd name="T0" fmla="*/ 13 w 44"/>
                    <a:gd name="T1" fmla="*/ 28 h 74"/>
                    <a:gd name="T2" fmla="*/ 29 w 44"/>
                    <a:gd name="T3" fmla="*/ 2 h 74"/>
                    <a:gd name="T4" fmla="*/ 43 w 44"/>
                    <a:gd name="T5" fmla="*/ 4 h 74"/>
                    <a:gd name="T6" fmla="*/ 39 w 44"/>
                    <a:gd name="T7" fmla="*/ 26 h 74"/>
                    <a:gd name="T8" fmla="*/ 13 w 44"/>
                    <a:gd name="T9" fmla="*/ 74 h 74"/>
                    <a:gd name="T10" fmla="*/ 7 w 44"/>
                    <a:gd name="T11" fmla="*/ 60 h 74"/>
                    <a:gd name="T12" fmla="*/ 3 w 44"/>
                    <a:gd name="T13" fmla="*/ 36 h 74"/>
                    <a:gd name="T14" fmla="*/ 13 w 44"/>
                    <a:gd name="T15" fmla="*/ 28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25" name="Freeform 97"/>
                <p:cNvSpPr>
                  <a:spLocks/>
                </p:cNvSpPr>
                <p:nvPr/>
              </p:nvSpPr>
              <p:spPr bwMode="ltGray">
                <a:xfrm>
                  <a:off x="4639" y="409"/>
                  <a:ext cx="9" cy="10"/>
                </a:xfrm>
                <a:custGeom>
                  <a:avLst/>
                  <a:gdLst>
                    <a:gd name="T0" fmla="*/ 7 w 20"/>
                    <a:gd name="T1" fmla="*/ 16 h 30"/>
                    <a:gd name="T2" fmla="*/ 5 w 20"/>
                    <a:gd name="T3" fmla="*/ 30 h 30"/>
                    <a:gd name="T4" fmla="*/ 7 w 20"/>
                    <a:gd name="T5" fmla="*/ 16 h 30"/>
                  </a:gdLst>
                  <a:ahLst/>
                  <a:cxnLst>
                    <a:cxn ang="0">
                      <a:pos x="T0" y="T1"/>
                    </a:cxn>
                    <a:cxn ang="0">
                      <a:pos x="T2" y="T3"/>
                    </a:cxn>
                    <a:cxn ang="0">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26" name="Freeform 98"/>
                <p:cNvSpPr>
                  <a:spLocks/>
                </p:cNvSpPr>
                <p:nvPr/>
              </p:nvSpPr>
              <p:spPr bwMode="ltGray">
                <a:xfrm>
                  <a:off x="3709" y="315"/>
                  <a:ext cx="433" cy="354"/>
                </a:xfrm>
                <a:custGeom>
                  <a:avLst/>
                  <a:gdLst>
                    <a:gd name="T0" fmla="*/ 481 w 682"/>
                    <a:gd name="T1" fmla="*/ 464 h 557"/>
                    <a:gd name="T2" fmla="*/ 486 w 682"/>
                    <a:gd name="T3" fmla="*/ 451 h 557"/>
                    <a:gd name="T4" fmla="*/ 500 w 682"/>
                    <a:gd name="T5" fmla="*/ 413 h 557"/>
                    <a:gd name="T6" fmla="*/ 309 w 682"/>
                    <a:gd name="T7" fmla="*/ 287 h 557"/>
                    <a:gd name="T8" fmla="*/ 282 w 682"/>
                    <a:gd name="T9" fmla="*/ 346 h 557"/>
                    <a:gd name="T10" fmla="*/ 303 w 682"/>
                    <a:gd name="T11" fmla="*/ 556 h 557"/>
                    <a:gd name="T12" fmla="*/ 282 w 682"/>
                    <a:gd name="T13" fmla="*/ 494 h 557"/>
                    <a:gd name="T14" fmla="*/ 242 w 682"/>
                    <a:gd name="T15" fmla="*/ 439 h 557"/>
                    <a:gd name="T16" fmla="*/ 245 w 682"/>
                    <a:gd name="T17" fmla="*/ 413 h 557"/>
                    <a:gd name="T18" fmla="*/ 247 w 682"/>
                    <a:gd name="T19" fmla="*/ 394 h 557"/>
                    <a:gd name="T20" fmla="*/ 220 w 682"/>
                    <a:gd name="T21" fmla="*/ 375 h 557"/>
                    <a:gd name="T22" fmla="*/ 194 w 682"/>
                    <a:gd name="T23" fmla="*/ 346 h 557"/>
                    <a:gd name="T24" fmla="*/ 148 w 682"/>
                    <a:gd name="T25" fmla="*/ 354 h 557"/>
                    <a:gd name="T26" fmla="*/ 126 w 682"/>
                    <a:gd name="T27" fmla="*/ 365 h 557"/>
                    <a:gd name="T28" fmla="*/ 78 w 682"/>
                    <a:gd name="T29" fmla="*/ 365 h 557"/>
                    <a:gd name="T30" fmla="*/ 22 w 682"/>
                    <a:gd name="T31" fmla="*/ 312 h 557"/>
                    <a:gd name="T32" fmla="*/ 11 w 682"/>
                    <a:gd name="T33" fmla="*/ 295 h 557"/>
                    <a:gd name="T34" fmla="*/ 0 w 682"/>
                    <a:gd name="T35" fmla="*/ 264 h 557"/>
                    <a:gd name="T36" fmla="*/ 24 w 682"/>
                    <a:gd name="T37" fmla="*/ 213 h 557"/>
                    <a:gd name="T38" fmla="*/ 32 w 682"/>
                    <a:gd name="T39" fmla="*/ 181 h 557"/>
                    <a:gd name="T40" fmla="*/ 51 w 682"/>
                    <a:gd name="T41" fmla="*/ 143 h 557"/>
                    <a:gd name="T42" fmla="*/ 81 w 682"/>
                    <a:gd name="T43" fmla="*/ 116 h 557"/>
                    <a:gd name="T44" fmla="*/ 167 w 682"/>
                    <a:gd name="T45" fmla="*/ 67 h 557"/>
                    <a:gd name="T46" fmla="*/ 220 w 682"/>
                    <a:gd name="T47" fmla="*/ 30 h 557"/>
                    <a:gd name="T48" fmla="*/ 258 w 682"/>
                    <a:gd name="T49" fmla="*/ 6 h 557"/>
                    <a:gd name="T50" fmla="*/ 363 w 682"/>
                    <a:gd name="T51" fmla="*/ 2 h 557"/>
                    <a:gd name="T52" fmla="*/ 398 w 682"/>
                    <a:gd name="T53" fmla="*/ 0 h 557"/>
                    <a:gd name="T54" fmla="*/ 384 w 682"/>
                    <a:gd name="T55" fmla="*/ 34 h 557"/>
                    <a:gd name="T56" fmla="*/ 443 w 682"/>
                    <a:gd name="T57" fmla="*/ 84 h 557"/>
                    <a:gd name="T58" fmla="*/ 497 w 682"/>
                    <a:gd name="T59" fmla="*/ 74 h 557"/>
                    <a:gd name="T60" fmla="*/ 529 w 682"/>
                    <a:gd name="T61" fmla="*/ 82 h 557"/>
                    <a:gd name="T62" fmla="*/ 559 w 682"/>
                    <a:gd name="T63" fmla="*/ 97 h 557"/>
                    <a:gd name="T64" fmla="*/ 572 w 682"/>
                    <a:gd name="T65" fmla="*/ 188 h 557"/>
                    <a:gd name="T66" fmla="*/ 572 w 682"/>
                    <a:gd name="T67" fmla="*/ 240 h 557"/>
                    <a:gd name="T68" fmla="*/ 599 w 682"/>
                    <a:gd name="T69" fmla="*/ 283 h 557"/>
                    <a:gd name="T70" fmla="*/ 645 w 682"/>
                    <a:gd name="T71" fmla="*/ 300 h 557"/>
                    <a:gd name="T72" fmla="*/ 680 w 682"/>
                    <a:gd name="T73" fmla="*/ 295 h 557"/>
                    <a:gd name="T74" fmla="*/ 664 w 682"/>
                    <a:gd name="T75" fmla="*/ 340 h 557"/>
                    <a:gd name="T76" fmla="*/ 599 w 682"/>
                    <a:gd name="T77" fmla="*/ 407 h 557"/>
                    <a:gd name="T78" fmla="*/ 548 w 682"/>
                    <a:gd name="T79" fmla="*/ 485 h 557"/>
                    <a:gd name="T80" fmla="*/ 556 w 682"/>
                    <a:gd name="T81" fmla="*/ 508 h 557"/>
                    <a:gd name="T82" fmla="*/ 435 w 682"/>
                    <a:gd name="T83" fmla="*/ 556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27" name="Freeform 99"/>
                <p:cNvSpPr>
                  <a:spLocks/>
                </p:cNvSpPr>
                <p:nvPr/>
              </p:nvSpPr>
              <p:spPr bwMode="ltGray">
                <a:xfrm>
                  <a:off x="3877" y="448"/>
                  <a:ext cx="163" cy="221"/>
                </a:xfrm>
                <a:custGeom>
                  <a:avLst/>
                  <a:gdLst>
                    <a:gd name="T0" fmla="*/ 243 w 257"/>
                    <a:gd name="T1" fmla="*/ 347 h 347"/>
                    <a:gd name="T2" fmla="*/ 233 w 257"/>
                    <a:gd name="T3" fmla="*/ 301 h 347"/>
                    <a:gd name="T4" fmla="*/ 217 w 257"/>
                    <a:gd name="T5" fmla="*/ 288 h 347"/>
                    <a:gd name="T6" fmla="*/ 215 w 257"/>
                    <a:gd name="T7" fmla="*/ 269 h 347"/>
                    <a:gd name="T8" fmla="*/ 209 w 257"/>
                    <a:gd name="T9" fmla="*/ 254 h 347"/>
                    <a:gd name="T10" fmla="*/ 209 w 257"/>
                    <a:gd name="T11" fmla="*/ 229 h 347"/>
                    <a:gd name="T12" fmla="*/ 207 w 257"/>
                    <a:gd name="T13" fmla="*/ 214 h 347"/>
                    <a:gd name="T14" fmla="*/ 228 w 257"/>
                    <a:gd name="T15" fmla="*/ 202 h 347"/>
                    <a:gd name="T16" fmla="*/ 257 w 257"/>
                    <a:gd name="T17" fmla="*/ 197 h 347"/>
                    <a:gd name="T18" fmla="*/ 257 w 257"/>
                    <a:gd name="T19" fmla="*/ 136 h 347"/>
                    <a:gd name="T20" fmla="*/ 54 w 257"/>
                    <a:gd name="T21" fmla="*/ 96 h 347"/>
                    <a:gd name="T22" fmla="*/ 32 w 257"/>
                    <a:gd name="T23" fmla="*/ 98 h 347"/>
                    <a:gd name="T24" fmla="*/ 16 w 257"/>
                    <a:gd name="T25" fmla="*/ 102 h 347"/>
                    <a:gd name="T26" fmla="*/ 0 w 257"/>
                    <a:gd name="T27" fmla="*/ 149 h 347"/>
                    <a:gd name="T28" fmla="*/ 93 w 257"/>
                    <a:gd name="T29" fmla="*/ 346 h 347"/>
                    <a:gd name="T30" fmla="*/ 243 w 257"/>
                    <a:gd name="T31" fmla="*/ 347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28" name="Freeform 100"/>
                <p:cNvSpPr>
                  <a:spLocks/>
                </p:cNvSpPr>
                <p:nvPr/>
              </p:nvSpPr>
              <p:spPr bwMode="ltGray">
                <a:xfrm>
                  <a:off x="4164" y="611"/>
                  <a:ext cx="7" cy="12"/>
                </a:xfrm>
                <a:custGeom>
                  <a:avLst/>
                  <a:gdLst>
                    <a:gd name="T0" fmla="*/ 7 w 19"/>
                    <a:gd name="T1" fmla="*/ 25 h 37"/>
                    <a:gd name="T2" fmla="*/ 19 w 19"/>
                    <a:gd name="T3" fmla="*/ 21 h 37"/>
                    <a:gd name="T4" fmla="*/ 7 w 19"/>
                    <a:gd name="T5" fmla="*/ 25 h 37"/>
                  </a:gdLst>
                  <a:ahLst/>
                  <a:cxnLst>
                    <a:cxn ang="0">
                      <a:pos x="T0" y="T1"/>
                    </a:cxn>
                    <a:cxn ang="0">
                      <a:pos x="T2" y="T3"/>
                    </a:cxn>
                    <a:cxn ang="0">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29" name="Freeform 101"/>
                <p:cNvSpPr>
                  <a:spLocks/>
                </p:cNvSpPr>
                <p:nvPr/>
              </p:nvSpPr>
              <p:spPr bwMode="ltGray">
                <a:xfrm>
                  <a:off x="4155" y="497"/>
                  <a:ext cx="9" cy="7"/>
                </a:xfrm>
                <a:custGeom>
                  <a:avLst/>
                  <a:gdLst>
                    <a:gd name="T0" fmla="*/ 12 w 22"/>
                    <a:gd name="T1" fmla="*/ 12 h 20"/>
                    <a:gd name="T2" fmla="*/ 16 w 22"/>
                    <a:gd name="T3" fmla="*/ 0 h 20"/>
                    <a:gd name="T4" fmla="*/ 20 w 22"/>
                    <a:gd name="T5" fmla="*/ 12 h 20"/>
                    <a:gd name="T6" fmla="*/ 8 w 22"/>
                    <a:gd name="T7" fmla="*/ 20 h 20"/>
                    <a:gd name="T8" fmla="*/ 12 w 22"/>
                    <a:gd name="T9" fmla="*/ 12 h 20"/>
                  </a:gdLst>
                  <a:ahLst/>
                  <a:cxnLst>
                    <a:cxn ang="0">
                      <a:pos x="T0" y="T1"/>
                    </a:cxn>
                    <a:cxn ang="0">
                      <a:pos x="T2" y="T3"/>
                    </a:cxn>
                    <a:cxn ang="0">
                      <a:pos x="T4" y="T5"/>
                    </a:cxn>
                    <a:cxn ang="0">
                      <a:pos x="T6" y="T7"/>
                    </a:cxn>
                    <a:cxn ang="0">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30" name="Freeform 102"/>
                <p:cNvSpPr>
                  <a:spLocks/>
                </p:cNvSpPr>
                <p:nvPr/>
              </p:nvSpPr>
              <p:spPr bwMode="ltGray">
                <a:xfrm>
                  <a:off x="3760" y="357"/>
                  <a:ext cx="25" cy="10"/>
                </a:xfrm>
                <a:custGeom>
                  <a:avLst/>
                  <a:gdLst>
                    <a:gd name="T0" fmla="*/ 24 w 57"/>
                    <a:gd name="T1" fmla="*/ 18 h 30"/>
                    <a:gd name="T2" fmla="*/ 32 w 57"/>
                    <a:gd name="T3" fmla="*/ 6 h 30"/>
                    <a:gd name="T4" fmla="*/ 36 w 57"/>
                    <a:gd name="T5" fmla="*/ 30 h 30"/>
                    <a:gd name="T6" fmla="*/ 24 w 57"/>
                    <a:gd name="T7" fmla="*/ 18 h 30"/>
                  </a:gdLst>
                  <a:ahLst/>
                  <a:cxnLst>
                    <a:cxn ang="0">
                      <a:pos x="T0" y="T1"/>
                    </a:cxn>
                    <a:cxn ang="0">
                      <a:pos x="T2" y="T3"/>
                    </a:cxn>
                    <a:cxn ang="0">
                      <a:pos x="T4" y="T5"/>
                    </a:cxn>
                    <a:cxn ang="0">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31" name="Freeform 103"/>
                <p:cNvSpPr>
                  <a:spLocks/>
                </p:cNvSpPr>
                <p:nvPr/>
              </p:nvSpPr>
              <p:spPr bwMode="ltGray">
                <a:xfrm>
                  <a:off x="4062" y="265"/>
                  <a:ext cx="295" cy="233"/>
                </a:xfrm>
                <a:custGeom>
                  <a:avLst/>
                  <a:gdLst>
                    <a:gd name="T0" fmla="*/ 473 w 693"/>
                    <a:gd name="T1" fmla="*/ 464 h 696"/>
                    <a:gd name="T2" fmla="*/ 393 w 693"/>
                    <a:gd name="T3" fmla="*/ 452 h 696"/>
                    <a:gd name="T4" fmla="*/ 325 w 693"/>
                    <a:gd name="T5" fmla="*/ 412 h 696"/>
                    <a:gd name="T6" fmla="*/ 265 w 693"/>
                    <a:gd name="T7" fmla="*/ 400 h 696"/>
                    <a:gd name="T8" fmla="*/ 237 w 693"/>
                    <a:gd name="T9" fmla="*/ 416 h 696"/>
                    <a:gd name="T10" fmla="*/ 261 w 693"/>
                    <a:gd name="T11" fmla="*/ 428 h 696"/>
                    <a:gd name="T12" fmla="*/ 293 w 693"/>
                    <a:gd name="T13" fmla="*/ 468 h 696"/>
                    <a:gd name="T14" fmla="*/ 321 w 693"/>
                    <a:gd name="T15" fmla="*/ 476 h 696"/>
                    <a:gd name="T16" fmla="*/ 333 w 693"/>
                    <a:gd name="T17" fmla="*/ 536 h 696"/>
                    <a:gd name="T18" fmla="*/ 313 w 693"/>
                    <a:gd name="T19" fmla="*/ 552 h 696"/>
                    <a:gd name="T20" fmla="*/ 261 w 693"/>
                    <a:gd name="T21" fmla="*/ 616 h 696"/>
                    <a:gd name="T22" fmla="*/ 225 w 693"/>
                    <a:gd name="T23" fmla="*/ 628 h 696"/>
                    <a:gd name="T24" fmla="*/ 97 w 693"/>
                    <a:gd name="T25" fmla="*/ 696 h 696"/>
                    <a:gd name="T26" fmla="*/ 77 w 693"/>
                    <a:gd name="T27" fmla="*/ 616 h 696"/>
                    <a:gd name="T28" fmla="*/ 45 w 693"/>
                    <a:gd name="T29" fmla="*/ 524 h 696"/>
                    <a:gd name="T30" fmla="*/ 33 w 693"/>
                    <a:gd name="T31" fmla="*/ 448 h 696"/>
                    <a:gd name="T32" fmla="*/ 53 w 693"/>
                    <a:gd name="T33" fmla="*/ 344 h 696"/>
                    <a:gd name="T34" fmla="*/ 17 w 693"/>
                    <a:gd name="T35" fmla="*/ 392 h 696"/>
                    <a:gd name="T36" fmla="*/ 81 w 693"/>
                    <a:gd name="T37" fmla="*/ 280 h 696"/>
                    <a:gd name="T38" fmla="*/ 113 w 693"/>
                    <a:gd name="T39" fmla="*/ 204 h 696"/>
                    <a:gd name="T40" fmla="*/ 37 w 693"/>
                    <a:gd name="T41" fmla="*/ 204 h 696"/>
                    <a:gd name="T42" fmla="*/ 1 w 693"/>
                    <a:gd name="T43" fmla="*/ 196 h 696"/>
                    <a:gd name="T44" fmla="*/ 25 w 693"/>
                    <a:gd name="T45" fmla="*/ 140 h 696"/>
                    <a:gd name="T46" fmla="*/ 97 w 693"/>
                    <a:gd name="T47" fmla="*/ 112 h 696"/>
                    <a:gd name="T48" fmla="*/ 221 w 693"/>
                    <a:gd name="T49" fmla="*/ 124 h 696"/>
                    <a:gd name="T50" fmla="*/ 229 w 693"/>
                    <a:gd name="T51" fmla="*/ 64 h 696"/>
                    <a:gd name="T52" fmla="*/ 261 w 693"/>
                    <a:gd name="T53" fmla="*/ 0 h 696"/>
                    <a:gd name="T54" fmla="*/ 357 w 693"/>
                    <a:gd name="T55" fmla="*/ 44 h 696"/>
                    <a:gd name="T56" fmla="*/ 329 w 693"/>
                    <a:gd name="T57" fmla="*/ 88 h 696"/>
                    <a:gd name="T58" fmla="*/ 301 w 693"/>
                    <a:gd name="T59" fmla="*/ 176 h 696"/>
                    <a:gd name="T60" fmla="*/ 361 w 693"/>
                    <a:gd name="T61" fmla="*/ 192 h 696"/>
                    <a:gd name="T62" fmla="*/ 373 w 693"/>
                    <a:gd name="T63" fmla="*/ 136 h 696"/>
                    <a:gd name="T64" fmla="*/ 417 w 693"/>
                    <a:gd name="T65" fmla="*/ 92 h 696"/>
                    <a:gd name="T66" fmla="*/ 497 w 693"/>
                    <a:gd name="T67" fmla="*/ 88 h 696"/>
                    <a:gd name="T68" fmla="*/ 529 w 693"/>
                    <a:gd name="T69" fmla="*/ 52 h 696"/>
                    <a:gd name="T70" fmla="*/ 541 w 693"/>
                    <a:gd name="T71" fmla="*/ 46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32" name="Freeform 104"/>
                <p:cNvSpPr>
                  <a:spLocks/>
                </p:cNvSpPr>
                <p:nvPr/>
              </p:nvSpPr>
              <p:spPr bwMode="ltGray">
                <a:xfrm>
                  <a:off x="3861" y="247"/>
                  <a:ext cx="591" cy="95"/>
                </a:xfrm>
                <a:custGeom>
                  <a:avLst/>
                  <a:gdLst>
                    <a:gd name="T0" fmla="*/ 825 w 931"/>
                    <a:gd name="T1" fmla="*/ 0 h 149"/>
                    <a:gd name="T2" fmla="*/ 143 w 931"/>
                    <a:gd name="T3" fmla="*/ 29 h 149"/>
                    <a:gd name="T4" fmla="*/ 91 w 931"/>
                    <a:gd name="T5" fmla="*/ 42 h 149"/>
                    <a:gd name="T6" fmla="*/ 62 w 931"/>
                    <a:gd name="T7" fmla="*/ 42 h 149"/>
                    <a:gd name="T8" fmla="*/ 22 w 931"/>
                    <a:gd name="T9" fmla="*/ 77 h 149"/>
                    <a:gd name="T10" fmla="*/ 0 w 931"/>
                    <a:gd name="T11" fmla="*/ 105 h 149"/>
                    <a:gd name="T12" fmla="*/ 59 w 931"/>
                    <a:gd name="T13" fmla="*/ 115 h 149"/>
                    <a:gd name="T14" fmla="*/ 97 w 931"/>
                    <a:gd name="T15" fmla="*/ 96 h 149"/>
                    <a:gd name="T16" fmla="*/ 108 w 931"/>
                    <a:gd name="T17" fmla="*/ 84 h 149"/>
                    <a:gd name="T18" fmla="*/ 167 w 931"/>
                    <a:gd name="T19" fmla="*/ 52 h 149"/>
                    <a:gd name="T20" fmla="*/ 215 w 931"/>
                    <a:gd name="T21" fmla="*/ 46 h 149"/>
                    <a:gd name="T22" fmla="*/ 237 w 931"/>
                    <a:gd name="T23" fmla="*/ 94 h 149"/>
                    <a:gd name="T24" fmla="*/ 188 w 931"/>
                    <a:gd name="T25" fmla="*/ 109 h 149"/>
                    <a:gd name="T26" fmla="*/ 231 w 931"/>
                    <a:gd name="T27" fmla="*/ 113 h 149"/>
                    <a:gd name="T28" fmla="*/ 250 w 931"/>
                    <a:gd name="T29" fmla="*/ 90 h 149"/>
                    <a:gd name="T30" fmla="*/ 266 w 931"/>
                    <a:gd name="T31" fmla="*/ 92 h 149"/>
                    <a:gd name="T32" fmla="*/ 253 w 931"/>
                    <a:gd name="T33" fmla="*/ 54 h 149"/>
                    <a:gd name="T34" fmla="*/ 266 w 931"/>
                    <a:gd name="T35" fmla="*/ 44 h 149"/>
                    <a:gd name="T36" fmla="*/ 277 w 931"/>
                    <a:gd name="T37" fmla="*/ 88 h 149"/>
                    <a:gd name="T38" fmla="*/ 266 w 931"/>
                    <a:gd name="T39" fmla="*/ 113 h 149"/>
                    <a:gd name="T40" fmla="*/ 296 w 931"/>
                    <a:gd name="T41" fmla="*/ 130 h 149"/>
                    <a:gd name="T42" fmla="*/ 299 w 931"/>
                    <a:gd name="T43" fmla="*/ 92 h 149"/>
                    <a:gd name="T44" fmla="*/ 331 w 931"/>
                    <a:gd name="T45" fmla="*/ 103 h 149"/>
                    <a:gd name="T46" fmla="*/ 382 w 931"/>
                    <a:gd name="T47" fmla="*/ 73 h 149"/>
                    <a:gd name="T48" fmla="*/ 409 w 931"/>
                    <a:gd name="T49" fmla="*/ 50 h 149"/>
                    <a:gd name="T50" fmla="*/ 439 w 931"/>
                    <a:gd name="T51" fmla="*/ 56 h 149"/>
                    <a:gd name="T52" fmla="*/ 455 w 931"/>
                    <a:gd name="T53" fmla="*/ 50 h 149"/>
                    <a:gd name="T54" fmla="*/ 431 w 931"/>
                    <a:gd name="T55" fmla="*/ 44 h 149"/>
                    <a:gd name="T56" fmla="*/ 474 w 931"/>
                    <a:gd name="T57" fmla="*/ 35 h 149"/>
                    <a:gd name="T58" fmla="*/ 544 w 931"/>
                    <a:gd name="T59" fmla="*/ 54 h 149"/>
                    <a:gd name="T60" fmla="*/ 581 w 931"/>
                    <a:gd name="T61" fmla="*/ 42 h 149"/>
                    <a:gd name="T62" fmla="*/ 584 w 931"/>
                    <a:gd name="T63" fmla="*/ 63 h 149"/>
                    <a:gd name="T64" fmla="*/ 568 w 931"/>
                    <a:gd name="T65" fmla="*/ 101 h 149"/>
                    <a:gd name="T66" fmla="*/ 611 w 931"/>
                    <a:gd name="T67" fmla="*/ 88 h 149"/>
                    <a:gd name="T68" fmla="*/ 624 w 931"/>
                    <a:gd name="T69" fmla="*/ 80 h 149"/>
                    <a:gd name="T70" fmla="*/ 648 w 931"/>
                    <a:gd name="T71" fmla="*/ 61 h 149"/>
                    <a:gd name="T72" fmla="*/ 794 w 931"/>
                    <a:gd name="T73" fmla="*/ 8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33" name="Freeform 105"/>
                <p:cNvSpPr>
                  <a:spLocks/>
                </p:cNvSpPr>
                <p:nvPr/>
              </p:nvSpPr>
              <p:spPr bwMode="ltGray">
                <a:xfrm>
                  <a:off x="3981" y="282"/>
                  <a:ext cx="13" cy="10"/>
                </a:xfrm>
                <a:custGeom>
                  <a:avLst/>
                  <a:gdLst>
                    <a:gd name="T0" fmla="*/ 3 w 31"/>
                    <a:gd name="T1" fmla="*/ 28 h 30"/>
                    <a:gd name="T2" fmla="*/ 31 w 31"/>
                    <a:gd name="T3" fmla="*/ 0 h 30"/>
                    <a:gd name="T4" fmla="*/ 19 w 31"/>
                    <a:gd name="T5" fmla="*/ 24 h 30"/>
                    <a:gd name="T6" fmla="*/ 3 w 31"/>
                    <a:gd name="T7" fmla="*/ 28 h 30"/>
                  </a:gdLst>
                  <a:ahLst/>
                  <a:cxnLst>
                    <a:cxn ang="0">
                      <a:pos x="T0" y="T1"/>
                    </a:cxn>
                    <a:cxn ang="0">
                      <a:pos x="T2" y="T3"/>
                    </a:cxn>
                    <a:cxn ang="0">
                      <a:pos x="T4" y="T5"/>
                    </a:cxn>
                    <a:cxn ang="0">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34" name="Freeform 106"/>
                <p:cNvSpPr>
                  <a:spLocks/>
                </p:cNvSpPr>
                <p:nvPr/>
              </p:nvSpPr>
              <p:spPr bwMode="ltGray">
                <a:xfrm>
                  <a:off x="3966" y="296"/>
                  <a:ext cx="19" cy="11"/>
                </a:xfrm>
                <a:custGeom>
                  <a:avLst/>
                  <a:gdLst>
                    <a:gd name="T0" fmla="*/ 6 w 44"/>
                    <a:gd name="T1" fmla="*/ 32 h 32"/>
                    <a:gd name="T2" fmla="*/ 22 w 44"/>
                    <a:gd name="T3" fmla="*/ 0 h 32"/>
                    <a:gd name="T4" fmla="*/ 38 w 44"/>
                    <a:gd name="T5" fmla="*/ 4 h 32"/>
                    <a:gd name="T6" fmla="*/ 6 w 44"/>
                    <a:gd name="T7" fmla="*/ 32 h 32"/>
                  </a:gdLst>
                  <a:ahLst/>
                  <a:cxnLst>
                    <a:cxn ang="0">
                      <a:pos x="T0" y="T1"/>
                    </a:cxn>
                    <a:cxn ang="0">
                      <a:pos x="T2" y="T3"/>
                    </a:cxn>
                    <a:cxn ang="0">
                      <a:pos x="T4" y="T5"/>
                    </a:cxn>
                    <a:cxn ang="0">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35" name="Freeform 107"/>
                <p:cNvSpPr>
                  <a:spLocks/>
                </p:cNvSpPr>
                <p:nvPr/>
              </p:nvSpPr>
              <p:spPr bwMode="ltGray">
                <a:xfrm>
                  <a:off x="4028" y="337"/>
                  <a:ext cx="32" cy="6"/>
                </a:xfrm>
                <a:custGeom>
                  <a:avLst/>
                  <a:gdLst>
                    <a:gd name="T0" fmla="*/ 37 w 76"/>
                    <a:gd name="T1" fmla="*/ 18 h 18"/>
                    <a:gd name="T2" fmla="*/ 25 w 76"/>
                    <a:gd name="T3" fmla="*/ 2 h 18"/>
                    <a:gd name="T4" fmla="*/ 37 w 76"/>
                    <a:gd name="T5" fmla="*/ 18 h 18"/>
                  </a:gdLst>
                  <a:ahLst/>
                  <a:cxnLst>
                    <a:cxn ang="0">
                      <a:pos x="T0" y="T1"/>
                    </a:cxn>
                    <a:cxn ang="0">
                      <a:pos x="T2" y="T3"/>
                    </a:cxn>
                    <a:cxn ang="0">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36" name="Freeform 108"/>
                <p:cNvSpPr>
                  <a:spLocks/>
                </p:cNvSpPr>
                <p:nvPr/>
              </p:nvSpPr>
              <p:spPr bwMode="ltGray">
                <a:xfrm>
                  <a:off x="4083" y="336"/>
                  <a:ext cx="18" cy="15"/>
                </a:xfrm>
                <a:custGeom>
                  <a:avLst/>
                  <a:gdLst>
                    <a:gd name="T0" fmla="*/ 0 w 42"/>
                    <a:gd name="T1" fmla="*/ 21 h 44"/>
                    <a:gd name="T2" fmla="*/ 12 w 42"/>
                    <a:gd name="T3" fmla="*/ 9 h 44"/>
                    <a:gd name="T4" fmla="*/ 0 w 42"/>
                    <a:gd name="T5" fmla="*/ 21 h 44"/>
                  </a:gdLst>
                  <a:ahLst/>
                  <a:cxnLst>
                    <a:cxn ang="0">
                      <a:pos x="T0" y="T1"/>
                    </a:cxn>
                    <a:cxn ang="0">
                      <a:pos x="T2" y="T3"/>
                    </a:cxn>
                    <a:cxn ang="0">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37" name="Freeform 109"/>
                <p:cNvSpPr>
                  <a:spLocks/>
                </p:cNvSpPr>
                <p:nvPr/>
              </p:nvSpPr>
              <p:spPr bwMode="ltGray">
                <a:xfrm>
                  <a:off x="3936" y="295"/>
                  <a:ext cx="14" cy="10"/>
                </a:xfrm>
                <a:custGeom>
                  <a:avLst/>
                  <a:gdLst>
                    <a:gd name="T0" fmla="*/ 7 w 31"/>
                    <a:gd name="T1" fmla="*/ 22 h 30"/>
                    <a:gd name="T2" fmla="*/ 31 w 31"/>
                    <a:gd name="T3" fmla="*/ 10 h 30"/>
                    <a:gd name="T4" fmla="*/ 7 w 31"/>
                    <a:gd name="T5" fmla="*/ 22 h 30"/>
                  </a:gdLst>
                  <a:ahLst/>
                  <a:cxnLst>
                    <a:cxn ang="0">
                      <a:pos x="T0" y="T1"/>
                    </a:cxn>
                    <a:cxn ang="0">
                      <a:pos x="T2" y="T3"/>
                    </a:cxn>
                    <a:cxn ang="0">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grpSp>
        </p:grpSp>
        <p:grpSp>
          <p:nvGrpSpPr>
            <p:cNvPr id="22638" name="Group 110"/>
            <p:cNvGrpSpPr>
              <a:grpSpLocks/>
            </p:cNvGrpSpPr>
            <p:nvPr/>
          </p:nvGrpSpPr>
          <p:grpSpPr bwMode="auto">
            <a:xfrm>
              <a:off x="798" y="111"/>
              <a:ext cx="4702" cy="418"/>
              <a:chOff x="798" y="255"/>
              <a:chExt cx="4702" cy="418"/>
            </a:xfrm>
          </p:grpSpPr>
          <p:sp>
            <p:nvSpPr>
              <p:cNvPr id="22639" name="Line 111"/>
              <p:cNvSpPr>
                <a:spLocks noChangeShapeType="1"/>
              </p:cNvSpPr>
              <p:nvPr/>
            </p:nvSpPr>
            <p:spPr bwMode="white">
              <a:xfrm>
                <a:off x="798" y="476"/>
                <a:ext cx="4702" cy="0"/>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40" name="Line 112"/>
              <p:cNvSpPr>
                <a:spLocks noChangeShapeType="1"/>
              </p:cNvSpPr>
              <p:nvPr/>
            </p:nvSpPr>
            <p:spPr bwMode="white">
              <a:xfrm>
                <a:off x="1026"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41" name="Line 113"/>
              <p:cNvSpPr>
                <a:spLocks noChangeShapeType="1"/>
              </p:cNvSpPr>
              <p:nvPr/>
            </p:nvSpPr>
            <p:spPr bwMode="white">
              <a:xfrm>
                <a:off x="1254"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42" name="Line 114"/>
              <p:cNvSpPr>
                <a:spLocks noChangeShapeType="1"/>
              </p:cNvSpPr>
              <p:nvPr/>
            </p:nvSpPr>
            <p:spPr bwMode="white">
              <a:xfrm>
                <a:off x="1482"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43" name="Line 115"/>
              <p:cNvSpPr>
                <a:spLocks noChangeShapeType="1"/>
              </p:cNvSpPr>
              <p:nvPr/>
            </p:nvSpPr>
            <p:spPr bwMode="white">
              <a:xfrm>
                <a:off x="1710"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44" name="Line 116"/>
              <p:cNvSpPr>
                <a:spLocks noChangeShapeType="1"/>
              </p:cNvSpPr>
              <p:nvPr/>
            </p:nvSpPr>
            <p:spPr bwMode="white">
              <a:xfrm>
                <a:off x="1938"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45" name="Line 117"/>
              <p:cNvSpPr>
                <a:spLocks noChangeShapeType="1"/>
              </p:cNvSpPr>
              <p:nvPr/>
            </p:nvSpPr>
            <p:spPr bwMode="white">
              <a:xfrm>
                <a:off x="2166"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46" name="Line 118"/>
              <p:cNvSpPr>
                <a:spLocks noChangeShapeType="1"/>
              </p:cNvSpPr>
              <p:nvPr/>
            </p:nvSpPr>
            <p:spPr bwMode="white">
              <a:xfrm>
                <a:off x="2394"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47" name="Line 119"/>
              <p:cNvSpPr>
                <a:spLocks noChangeShapeType="1"/>
              </p:cNvSpPr>
              <p:nvPr/>
            </p:nvSpPr>
            <p:spPr bwMode="white">
              <a:xfrm>
                <a:off x="2622"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48" name="Line 120"/>
              <p:cNvSpPr>
                <a:spLocks noChangeShapeType="1"/>
              </p:cNvSpPr>
              <p:nvPr/>
            </p:nvSpPr>
            <p:spPr bwMode="white">
              <a:xfrm>
                <a:off x="2850"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49" name="Line 121"/>
              <p:cNvSpPr>
                <a:spLocks noChangeShapeType="1"/>
              </p:cNvSpPr>
              <p:nvPr/>
            </p:nvSpPr>
            <p:spPr bwMode="white">
              <a:xfrm>
                <a:off x="3078"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50" name="Line 122"/>
              <p:cNvSpPr>
                <a:spLocks noChangeShapeType="1"/>
              </p:cNvSpPr>
              <p:nvPr/>
            </p:nvSpPr>
            <p:spPr bwMode="white">
              <a:xfrm>
                <a:off x="3306"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51" name="Line 123"/>
              <p:cNvSpPr>
                <a:spLocks noChangeShapeType="1"/>
              </p:cNvSpPr>
              <p:nvPr/>
            </p:nvSpPr>
            <p:spPr bwMode="white">
              <a:xfrm>
                <a:off x="3534"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52" name="Line 124"/>
              <p:cNvSpPr>
                <a:spLocks noChangeShapeType="1"/>
              </p:cNvSpPr>
              <p:nvPr/>
            </p:nvSpPr>
            <p:spPr bwMode="white">
              <a:xfrm>
                <a:off x="3762"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53" name="Line 125"/>
              <p:cNvSpPr>
                <a:spLocks noChangeShapeType="1"/>
              </p:cNvSpPr>
              <p:nvPr/>
            </p:nvSpPr>
            <p:spPr bwMode="white">
              <a:xfrm>
                <a:off x="3990"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54" name="Line 126"/>
              <p:cNvSpPr>
                <a:spLocks noChangeShapeType="1"/>
              </p:cNvSpPr>
              <p:nvPr/>
            </p:nvSpPr>
            <p:spPr bwMode="white">
              <a:xfrm>
                <a:off x="4218"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55" name="Line 127"/>
              <p:cNvSpPr>
                <a:spLocks noChangeShapeType="1"/>
              </p:cNvSpPr>
              <p:nvPr/>
            </p:nvSpPr>
            <p:spPr bwMode="white">
              <a:xfrm>
                <a:off x="4446"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56" name="Line 128"/>
              <p:cNvSpPr>
                <a:spLocks noChangeShapeType="1"/>
              </p:cNvSpPr>
              <p:nvPr/>
            </p:nvSpPr>
            <p:spPr bwMode="white">
              <a:xfrm>
                <a:off x="4674"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57" name="Line 129"/>
              <p:cNvSpPr>
                <a:spLocks noChangeShapeType="1"/>
              </p:cNvSpPr>
              <p:nvPr/>
            </p:nvSpPr>
            <p:spPr bwMode="white">
              <a:xfrm>
                <a:off x="4902"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58" name="Line 130"/>
              <p:cNvSpPr>
                <a:spLocks noChangeShapeType="1"/>
              </p:cNvSpPr>
              <p:nvPr/>
            </p:nvSpPr>
            <p:spPr bwMode="white">
              <a:xfrm>
                <a:off x="5130"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59" name="Line 131"/>
              <p:cNvSpPr>
                <a:spLocks noChangeShapeType="1"/>
              </p:cNvSpPr>
              <p:nvPr/>
            </p:nvSpPr>
            <p:spPr bwMode="white">
              <a:xfrm>
                <a:off x="5358" y="255"/>
                <a:ext cx="0" cy="418"/>
              </a:xfrm>
              <a:prstGeom prst="line">
                <a:avLst/>
              </a:prstGeom>
              <a:noFill/>
              <a:ln w="9525">
                <a:solidFill>
                  <a:schemeClr val="fo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grpSp>
        <p:grpSp>
          <p:nvGrpSpPr>
            <p:cNvPr id="22660" name="Group 132"/>
            <p:cNvGrpSpPr>
              <a:grpSpLocks/>
            </p:cNvGrpSpPr>
            <p:nvPr/>
          </p:nvGrpSpPr>
          <p:grpSpPr bwMode="auto">
            <a:xfrm>
              <a:off x="1208" y="109"/>
              <a:ext cx="3694" cy="423"/>
              <a:chOff x="1034" y="245"/>
              <a:chExt cx="3694" cy="423"/>
            </a:xfrm>
          </p:grpSpPr>
          <p:sp>
            <p:nvSpPr>
              <p:cNvPr id="22661" name="Line 133"/>
              <p:cNvSpPr>
                <a:spLocks noChangeShapeType="1"/>
              </p:cNvSpPr>
              <p:nvPr/>
            </p:nvSpPr>
            <p:spPr bwMode="ltGray">
              <a:xfrm>
                <a:off x="2676" y="246"/>
                <a:ext cx="0" cy="142"/>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62" name="Line 134"/>
              <p:cNvSpPr>
                <a:spLocks noChangeShapeType="1"/>
              </p:cNvSpPr>
              <p:nvPr/>
            </p:nvSpPr>
            <p:spPr bwMode="ltGray">
              <a:xfrm>
                <a:off x="2798" y="468"/>
                <a:ext cx="70"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63" name="Line 135"/>
              <p:cNvSpPr>
                <a:spLocks noChangeShapeType="1"/>
              </p:cNvSpPr>
              <p:nvPr/>
            </p:nvSpPr>
            <p:spPr bwMode="ltGray">
              <a:xfrm>
                <a:off x="2904" y="486"/>
                <a:ext cx="0" cy="28"/>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64" name="Line 136"/>
              <p:cNvSpPr>
                <a:spLocks noChangeShapeType="1"/>
              </p:cNvSpPr>
              <p:nvPr/>
            </p:nvSpPr>
            <p:spPr bwMode="ltGray">
              <a:xfrm>
                <a:off x="3132" y="586"/>
                <a:ext cx="0" cy="79"/>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65" name="Line 137"/>
              <p:cNvSpPr>
                <a:spLocks noChangeShapeType="1"/>
              </p:cNvSpPr>
              <p:nvPr/>
            </p:nvSpPr>
            <p:spPr bwMode="ltGray">
              <a:xfrm>
                <a:off x="3816" y="358"/>
                <a:ext cx="0" cy="18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66" name="Line 138"/>
              <p:cNvSpPr>
                <a:spLocks noChangeShapeType="1"/>
              </p:cNvSpPr>
              <p:nvPr/>
            </p:nvSpPr>
            <p:spPr bwMode="ltGray">
              <a:xfrm>
                <a:off x="3722" y="468"/>
                <a:ext cx="348"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67" name="Line 139"/>
              <p:cNvSpPr>
                <a:spLocks noChangeShapeType="1"/>
              </p:cNvSpPr>
              <p:nvPr/>
            </p:nvSpPr>
            <p:spPr bwMode="ltGray">
              <a:xfrm>
                <a:off x="4044" y="372"/>
                <a:ext cx="0" cy="294"/>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68" name="Line 140"/>
              <p:cNvSpPr>
                <a:spLocks noChangeShapeType="1"/>
              </p:cNvSpPr>
              <p:nvPr/>
            </p:nvSpPr>
            <p:spPr bwMode="ltGray">
              <a:xfrm flipV="1">
                <a:off x="4046" y="248"/>
                <a:ext cx="0" cy="5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69" name="Line 141"/>
              <p:cNvSpPr>
                <a:spLocks noChangeShapeType="1"/>
              </p:cNvSpPr>
              <p:nvPr/>
            </p:nvSpPr>
            <p:spPr bwMode="ltGray">
              <a:xfrm flipV="1">
                <a:off x="4272" y="246"/>
                <a:ext cx="0" cy="182"/>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70" name="Line 142"/>
              <p:cNvSpPr>
                <a:spLocks noChangeShapeType="1"/>
              </p:cNvSpPr>
              <p:nvPr/>
            </p:nvSpPr>
            <p:spPr bwMode="ltGray">
              <a:xfrm flipH="1">
                <a:off x="4422" y="468"/>
                <a:ext cx="78"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71" name="Line 143"/>
              <p:cNvSpPr>
                <a:spLocks noChangeShapeType="1"/>
              </p:cNvSpPr>
              <p:nvPr/>
            </p:nvSpPr>
            <p:spPr bwMode="ltGray">
              <a:xfrm flipH="1">
                <a:off x="4290" y="468"/>
                <a:ext cx="62"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72" name="Line 144"/>
              <p:cNvSpPr>
                <a:spLocks noChangeShapeType="1"/>
              </p:cNvSpPr>
              <p:nvPr/>
            </p:nvSpPr>
            <p:spPr bwMode="ltGray">
              <a:xfrm flipV="1">
                <a:off x="4500" y="246"/>
                <a:ext cx="0" cy="27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73" name="Line 145"/>
              <p:cNvSpPr>
                <a:spLocks noChangeShapeType="1"/>
              </p:cNvSpPr>
              <p:nvPr/>
            </p:nvSpPr>
            <p:spPr bwMode="ltGray">
              <a:xfrm>
                <a:off x="4728" y="606"/>
                <a:ext cx="0" cy="34"/>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74" name="Line 146"/>
              <p:cNvSpPr>
                <a:spLocks noChangeShapeType="1"/>
              </p:cNvSpPr>
              <p:nvPr/>
            </p:nvSpPr>
            <p:spPr bwMode="ltGray">
              <a:xfrm>
                <a:off x="1992" y="250"/>
                <a:ext cx="0" cy="62"/>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75" name="Line 147"/>
              <p:cNvSpPr>
                <a:spLocks noChangeShapeType="1"/>
              </p:cNvSpPr>
              <p:nvPr/>
            </p:nvSpPr>
            <p:spPr bwMode="ltGray">
              <a:xfrm>
                <a:off x="1764" y="247"/>
                <a:ext cx="0" cy="337"/>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76" name="Line 148"/>
              <p:cNvSpPr>
                <a:spLocks noChangeShapeType="1"/>
              </p:cNvSpPr>
              <p:nvPr/>
            </p:nvSpPr>
            <p:spPr bwMode="ltGray">
              <a:xfrm flipH="1">
                <a:off x="1738" y="468"/>
                <a:ext cx="68"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77" name="Line 149"/>
              <p:cNvSpPr>
                <a:spLocks noChangeShapeType="1"/>
              </p:cNvSpPr>
              <p:nvPr/>
            </p:nvSpPr>
            <p:spPr bwMode="ltGray">
              <a:xfrm>
                <a:off x="1604" y="468"/>
                <a:ext cx="60"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78" name="Line 150"/>
              <p:cNvSpPr>
                <a:spLocks noChangeShapeType="1"/>
              </p:cNvSpPr>
              <p:nvPr/>
            </p:nvSpPr>
            <p:spPr bwMode="ltGray">
              <a:xfrm flipH="1">
                <a:off x="1404" y="468"/>
                <a:ext cx="82"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79" name="Line 151"/>
              <p:cNvSpPr>
                <a:spLocks noChangeShapeType="1"/>
              </p:cNvSpPr>
              <p:nvPr/>
            </p:nvSpPr>
            <p:spPr bwMode="ltGray">
              <a:xfrm>
                <a:off x="1034" y="468"/>
                <a:ext cx="348"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80" name="Line 152"/>
              <p:cNvSpPr>
                <a:spLocks noChangeShapeType="1"/>
              </p:cNvSpPr>
              <p:nvPr/>
            </p:nvSpPr>
            <p:spPr bwMode="ltGray">
              <a:xfrm>
                <a:off x="1306" y="370"/>
                <a:ext cx="0" cy="298"/>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81" name="Line 153"/>
              <p:cNvSpPr>
                <a:spLocks noChangeShapeType="1"/>
              </p:cNvSpPr>
              <p:nvPr/>
            </p:nvSpPr>
            <p:spPr bwMode="ltGray">
              <a:xfrm>
                <a:off x="1080" y="388"/>
                <a:ext cx="0" cy="156"/>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82" name="Line 154"/>
              <p:cNvSpPr>
                <a:spLocks noChangeShapeType="1"/>
              </p:cNvSpPr>
              <p:nvPr/>
            </p:nvSpPr>
            <p:spPr bwMode="ltGray">
              <a:xfrm flipH="1" flipV="1">
                <a:off x="1308" y="245"/>
                <a:ext cx="0" cy="27"/>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83" name="Line 155"/>
              <p:cNvSpPr>
                <a:spLocks noChangeShapeType="1"/>
              </p:cNvSpPr>
              <p:nvPr/>
            </p:nvSpPr>
            <p:spPr bwMode="ltGray">
              <a:xfrm>
                <a:off x="1536" y="316"/>
                <a:ext cx="0" cy="96"/>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84" name="Line 156"/>
              <p:cNvSpPr>
                <a:spLocks noChangeShapeType="1"/>
              </p:cNvSpPr>
              <p:nvPr/>
            </p:nvSpPr>
            <p:spPr bwMode="ltGray">
              <a:xfrm flipV="1">
                <a:off x="1536" y="247"/>
                <a:ext cx="0" cy="22"/>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22685" name="Line 157"/>
              <p:cNvSpPr>
                <a:spLocks noChangeShapeType="1"/>
              </p:cNvSpPr>
              <p:nvPr/>
            </p:nvSpPr>
            <p:spPr bwMode="ltGray">
              <a:xfrm>
                <a:off x="4095" y="467"/>
                <a:ext cx="80"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grpSp>
      </p:gr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random/>
  </p:transition>
  <p:hf hdr="0" ftr="0" dt="0"/>
  <p:txStyles>
    <p:titleStyle>
      <a:lvl1pPr algn="l" rtl="0" eaLnBrk="1" fontAlgn="base" hangingPunct="1">
        <a:spcBef>
          <a:spcPct val="0"/>
        </a:spcBef>
        <a:spcAft>
          <a:spcPct val="0"/>
        </a:spcAft>
        <a:defRPr sz="4400" i="1" kern="1200">
          <a:solidFill>
            <a:schemeClr val="tx2"/>
          </a:solidFill>
          <a:latin typeface="+mj-lt"/>
          <a:ea typeface="+mj-ea"/>
          <a:cs typeface="+mj-cs"/>
        </a:defRPr>
      </a:lvl1pPr>
      <a:lvl2pPr algn="l" rtl="0" eaLnBrk="1" fontAlgn="base" hangingPunct="1">
        <a:spcBef>
          <a:spcPct val="0"/>
        </a:spcBef>
        <a:spcAft>
          <a:spcPct val="0"/>
        </a:spcAft>
        <a:defRPr sz="4400" i="1">
          <a:solidFill>
            <a:schemeClr val="tx2"/>
          </a:solidFill>
          <a:latin typeface="Times New Roman" charset="0"/>
          <a:ea typeface="新細明體" charset="-120"/>
        </a:defRPr>
      </a:lvl2pPr>
      <a:lvl3pPr algn="l" rtl="0" eaLnBrk="1" fontAlgn="base" hangingPunct="1">
        <a:spcBef>
          <a:spcPct val="0"/>
        </a:spcBef>
        <a:spcAft>
          <a:spcPct val="0"/>
        </a:spcAft>
        <a:defRPr sz="4400" i="1">
          <a:solidFill>
            <a:schemeClr val="tx2"/>
          </a:solidFill>
          <a:latin typeface="Times New Roman" charset="0"/>
          <a:ea typeface="新細明體" charset="-120"/>
        </a:defRPr>
      </a:lvl3pPr>
      <a:lvl4pPr algn="l" rtl="0" eaLnBrk="1" fontAlgn="base" hangingPunct="1">
        <a:spcBef>
          <a:spcPct val="0"/>
        </a:spcBef>
        <a:spcAft>
          <a:spcPct val="0"/>
        </a:spcAft>
        <a:defRPr sz="4400" i="1">
          <a:solidFill>
            <a:schemeClr val="tx2"/>
          </a:solidFill>
          <a:latin typeface="Times New Roman" charset="0"/>
          <a:ea typeface="新細明體" charset="-120"/>
        </a:defRPr>
      </a:lvl4pPr>
      <a:lvl5pPr algn="l" rtl="0" eaLnBrk="1" fontAlgn="base" hangingPunct="1">
        <a:spcBef>
          <a:spcPct val="0"/>
        </a:spcBef>
        <a:spcAft>
          <a:spcPct val="0"/>
        </a:spcAft>
        <a:defRPr sz="4400" i="1">
          <a:solidFill>
            <a:schemeClr val="tx2"/>
          </a:solidFill>
          <a:latin typeface="Times New Roman" charset="0"/>
          <a:ea typeface="新細明體" charset="-120"/>
        </a:defRPr>
      </a:lvl5pPr>
      <a:lvl6pPr marL="457200" algn="l" rtl="0" eaLnBrk="1" fontAlgn="base" hangingPunct="1">
        <a:spcBef>
          <a:spcPct val="0"/>
        </a:spcBef>
        <a:spcAft>
          <a:spcPct val="0"/>
        </a:spcAft>
        <a:defRPr sz="4400" i="1">
          <a:solidFill>
            <a:schemeClr val="tx2"/>
          </a:solidFill>
          <a:latin typeface="Times New Roman" charset="0"/>
          <a:ea typeface="新細明體" charset="-120"/>
        </a:defRPr>
      </a:lvl6pPr>
      <a:lvl7pPr marL="914400" algn="l" rtl="0" eaLnBrk="1" fontAlgn="base" hangingPunct="1">
        <a:spcBef>
          <a:spcPct val="0"/>
        </a:spcBef>
        <a:spcAft>
          <a:spcPct val="0"/>
        </a:spcAft>
        <a:defRPr sz="4400" i="1">
          <a:solidFill>
            <a:schemeClr val="tx2"/>
          </a:solidFill>
          <a:latin typeface="Times New Roman" charset="0"/>
          <a:ea typeface="新細明體" charset="-120"/>
        </a:defRPr>
      </a:lvl7pPr>
      <a:lvl8pPr marL="1371600" algn="l" rtl="0" eaLnBrk="1" fontAlgn="base" hangingPunct="1">
        <a:spcBef>
          <a:spcPct val="0"/>
        </a:spcBef>
        <a:spcAft>
          <a:spcPct val="0"/>
        </a:spcAft>
        <a:defRPr sz="4400" i="1">
          <a:solidFill>
            <a:schemeClr val="tx2"/>
          </a:solidFill>
          <a:latin typeface="Times New Roman" charset="0"/>
          <a:ea typeface="新細明體" charset="-120"/>
        </a:defRPr>
      </a:lvl8pPr>
      <a:lvl9pPr marL="1828800" algn="l" rtl="0" eaLnBrk="1" fontAlgn="base" hangingPunct="1">
        <a:spcBef>
          <a:spcPct val="0"/>
        </a:spcBef>
        <a:spcAft>
          <a:spcPct val="0"/>
        </a:spcAft>
        <a:defRPr sz="4400" i="1">
          <a:solidFill>
            <a:schemeClr val="tx2"/>
          </a:solidFill>
          <a:latin typeface="Times New Roman" charset="0"/>
          <a:ea typeface="新細明體" charset="-120"/>
        </a:defRPr>
      </a:lvl9pPr>
    </p:titleStyle>
    <p:bodyStyle>
      <a:lvl1pPr marL="342900" indent="-342900" algn="l" rtl="0" eaLnBrk="1" fontAlgn="base" hangingPunct="1">
        <a:spcBef>
          <a:spcPct val="20000"/>
        </a:spcBef>
        <a:spcAft>
          <a:spcPct val="0"/>
        </a:spcAft>
        <a:buBlip>
          <a:blip r:embed="rId14"/>
        </a:buBlip>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SzPct val="75000"/>
        <a:buBlip>
          <a:blip r:embed="rId15"/>
        </a:buBlip>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21252955-74DC-4D12-94A1-0E93015E258C}" type="datetimeFigureOut">
              <a:rPr lang="zh-TW" altLang="en-US" smtClean="0">
                <a:solidFill>
                  <a:prstClr val="black">
                    <a:tint val="75000"/>
                  </a:prstClr>
                </a:solidFill>
                <a:latin typeface="Calibri"/>
                <a:ea typeface="新細明體" charset="-120"/>
              </a:rPr>
              <a:pPr fontAlgn="auto">
                <a:spcBef>
                  <a:spcPts val="0"/>
                </a:spcBef>
                <a:spcAft>
                  <a:spcPts val="0"/>
                </a:spcAft>
              </a:pPr>
              <a:t>2026/9/5</a:t>
            </a:fld>
            <a:endParaRPr lang="zh-TW" altLang="en-US">
              <a:solidFill>
                <a:prstClr val="black">
                  <a:tint val="75000"/>
                </a:prstClr>
              </a:solidFill>
              <a:latin typeface="Calibri"/>
              <a:ea typeface="新細明體" charset="-120"/>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zh-TW" altLang="en-US">
              <a:solidFill>
                <a:prstClr val="black">
                  <a:tint val="75000"/>
                </a:prstClr>
              </a:solidFill>
              <a:latin typeface="Calibri"/>
              <a:ea typeface="新細明體" charset="-120"/>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2474ADB8-C161-4B0A-9D39-0F58A64AF41C}" type="slidenum">
              <a:rPr lang="zh-TW" altLang="en-US" smtClean="0">
                <a:solidFill>
                  <a:prstClr val="black">
                    <a:tint val="75000"/>
                  </a:prstClr>
                </a:solidFill>
                <a:latin typeface="Calibri"/>
                <a:ea typeface="新細明體" charset="-120"/>
              </a:rPr>
              <a:pPr fontAlgn="auto">
                <a:spcBef>
                  <a:spcPts val="0"/>
                </a:spcBef>
                <a:spcAft>
                  <a:spcPts val="0"/>
                </a:spcAft>
              </a:pPr>
              <a:t>‹#›</a:t>
            </a:fld>
            <a:endParaRPr lang="zh-TW" altLang="en-US">
              <a:solidFill>
                <a:prstClr val="black">
                  <a:tint val="75000"/>
                </a:prstClr>
              </a:solidFill>
              <a:latin typeface="Calibri"/>
              <a:ea typeface="新細明體" charset="-120"/>
            </a:endParaRPr>
          </a:p>
        </p:txBody>
      </p:sp>
    </p:spTree>
    <p:extLst>
      <p:ext uri="{BB962C8B-B14F-4D97-AF65-F5344CB8AC3E}">
        <p14:creationId xmlns:p14="http://schemas.microsoft.com/office/powerpoint/2010/main" val="182046322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21252955-74DC-4D12-94A1-0E93015E258C}" type="datetimeFigureOut">
              <a:rPr lang="zh-TW" altLang="en-US" smtClean="0">
                <a:solidFill>
                  <a:prstClr val="black">
                    <a:tint val="75000"/>
                  </a:prstClr>
                </a:solidFill>
                <a:latin typeface="Calibri"/>
                <a:ea typeface="新細明體" charset="-120"/>
              </a:rPr>
              <a:pPr fontAlgn="auto">
                <a:spcBef>
                  <a:spcPts val="0"/>
                </a:spcBef>
                <a:spcAft>
                  <a:spcPts val="0"/>
                </a:spcAft>
              </a:pPr>
              <a:t>2026/9/5</a:t>
            </a:fld>
            <a:endParaRPr lang="zh-TW" altLang="en-US">
              <a:solidFill>
                <a:prstClr val="black">
                  <a:tint val="75000"/>
                </a:prstClr>
              </a:solidFill>
              <a:latin typeface="Calibri"/>
              <a:ea typeface="新細明體" charset="-120"/>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zh-TW" altLang="en-US">
              <a:solidFill>
                <a:prstClr val="black">
                  <a:tint val="75000"/>
                </a:prstClr>
              </a:solidFill>
              <a:latin typeface="Calibri"/>
              <a:ea typeface="新細明體" charset="-120"/>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2474ADB8-C161-4B0A-9D39-0F58A64AF41C}" type="slidenum">
              <a:rPr lang="zh-TW" altLang="en-US" smtClean="0">
                <a:solidFill>
                  <a:prstClr val="black">
                    <a:tint val="75000"/>
                  </a:prstClr>
                </a:solidFill>
                <a:latin typeface="Calibri"/>
                <a:ea typeface="新細明體" charset="-120"/>
              </a:rPr>
              <a:pPr fontAlgn="auto">
                <a:spcBef>
                  <a:spcPts val="0"/>
                </a:spcBef>
                <a:spcAft>
                  <a:spcPts val="0"/>
                </a:spcAft>
              </a:pPr>
              <a:t>‹#›</a:t>
            </a:fld>
            <a:endParaRPr lang="zh-TW" altLang="en-US">
              <a:solidFill>
                <a:prstClr val="black">
                  <a:tint val="75000"/>
                </a:prstClr>
              </a:solidFill>
              <a:latin typeface="Calibri"/>
              <a:ea typeface="新細明體" charset="-120"/>
            </a:endParaRPr>
          </a:p>
        </p:txBody>
      </p:sp>
    </p:spTree>
    <p:extLst>
      <p:ext uri="{BB962C8B-B14F-4D97-AF65-F5344CB8AC3E}">
        <p14:creationId xmlns:p14="http://schemas.microsoft.com/office/powerpoint/2010/main" val="188243269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52955-74DC-4D12-94A1-0E93015E258C}" type="datetimeFigureOut">
              <a:rPr lang="zh-TW" altLang="en-US" smtClean="0"/>
              <a:t>2026/9/5</a:t>
            </a:fld>
            <a:endParaRPr lang="zh-TW"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74ADB8-C161-4B0A-9D39-0F58A64AF41C}" type="slidenum">
              <a:rPr lang="zh-TW" altLang="en-US" smtClean="0"/>
              <a:t>‹#›</a:t>
            </a:fld>
            <a:endParaRPr lang="zh-TW" altLang="en-US"/>
          </a:p>
        </p:txBody>
      </p:sp>
    </p:spTree>
    <p:extLst>
      <p:ext uri="{BB962C8B-B14F-4D97-AF65-F5344CB8AC3E}">
        <p14:creationId xmlns:p14="http://schemas.microsoft.com/office/powerpoint/2010/main" val="107959256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2.xml"/><Relationship Id="rId5" Type="http://schemas.openxmlformats.org/officeDocument/2006/relationships/image" Target="../media/image11.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2.xml"/><Relationship Id="rId5" Type="http://schemas.openxmlformats.org/officeDocument/2006/relationships/image" Target="../media/image12.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slide" Target="slide39.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23.tiff"/><Relationship Id="rId13" Type="http://schemas.openxmlformats.org/officeDocument/2006/relationships/image" Target="../media/image28.tiff"/><Relationship Id="rId18" Type="http://schemas.openxmlformats.org/officeDocument/2006/relationships/image" Target="../media/image33.tiff"/><Relationship Id="rId3" Type="http://schemas.openxmlformats.org/officeDocument/2006/relationships/image" Target="../media/image18.tiff"/><Relationship Id="rId7" Type="http://schemas.openxmlformats.org/officeDocument/2006/relationships/image" Target="../media/image22.tiff"/><Relationship Id="rId12" Type="http://schemas.openxmlformats.org/officeDocument/2006/relationships/image" Target="../media/image27.tiff"/><Relationship Id="rId17" Type="http://schemas.openxmlformats.org/officeDocument/2006/relationships/image" Target="../media/image32.tiff"/><Relationship Id="rId2" Type="http://schemas.openxmlformats.org/officeDocument/2006/relationships/notesSlide" Target="../notesSlides/notesSlide10.xml"/><Relationship Id="rId16" Type="http://schemas.openxmlformats.org/officeDocument/2006/relationships/image" Target="../media/image31.tiff"/><Relationship Id="rId1" Type="http://schemas.openxmlformats.org/officeDocument/2006/relationships/slideLayout" Target="../slideLayouts/slideLayout37.xml"/><Relationship Id="rId6" Type="http://schemas.openxmlformats.org/officeDocument/2006/relationships/image" Target="../media/image21.tiff"/><Relationship Id="rId11" Type="http://schemas.openxmlformats.org/officeDocument/2006/relationships/image" Target="../media/image26.tiff"/><Relationship Id="rId5" Type="http://schemas.openxmlformats.org/officeDocument/2006/relationships/image" Target="../media/image20.tiff"/><Relationship Id="rId15" Type="http://schemas.openxmlformats.org/officeDocument/2006/relationships/image" Target="../media/image30.tiff"/><Relationship Id="rId10" Type="http://schemas.openxmlformats.org/officeDocument/2006/relationships/image" Target="../media/image25.tiff"/><Relationship Id="rId4" Type="http://schemas.openxmlformats.org/officeDocument/2006/relationships/image" Target="../media/image19.tiff"/><Relationship Id="rId9" Type="http://schemas.openxmlformats.org/officeDocument/2006/relationships/image" Target="../media/image24.tiff"/><Relationship Id="rId14" Type="http://schemas.openxmlformats.org/officeDocument/2006/relationships/image" Target="../media/image29.tiff"/></Relationships>
</file>

<file path=ppt/slides/_rels/slide24.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11.xml"/><Relationship Id="rId1" Type="http://schemas.openxmlformats.org/officeDocument/2006/relationships/slideLayout" Target="../slideLayouts/slideLayout37.xml"/><Relationship Id="rId4" Type="http://schemas.openxmlformats.org/officeDocument/2006/relationships/image" Target="../media/image35.tif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42.xml"/><Relationship Id="rId4" Type="http://schemas.openxmlformats.org/officeDocument/2006/relationships/image" Target="../media/image37.tiff"/></Relationships>
</file>

<file path=ppt/slides/_rels/slide27.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38.png"/><Relationship Id="rId1" Type="http://schemas.openxmlformats.org/officeDocument/2006/relationships/slideLayout" Target="../slideLayouts/slideLayout37.xml"/><Relationship Id="rId4" Type="http://schemas.openxmlformats.org/officeDocument/2006/relationships/image" Target="NULL"/></Relationships>
</file>

<file path=ppt/slides/_rels/slide28.xml.rels><?xml version="1.0" encoding="UTF-8" standalone="yes"?>
<Relationships xmlns="http://schemas.openxmlformats.org/package/2006/relationships"><Relationship Id="rId3" Type="http://schemas.openxmlformats.org/officeDocument/2006/relationships/hyperlink" Target="https://www.top500.org/project/top500-news-team/" TargetMode="External"/><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8" Type="http://schemas.openxmlformats.org/officeDocument/2006/relationships/image" Target="../media/image44.tiff"/><Relationship Id="rId3" Type="http://schemas.openxmlformats.org/officeDocument/2006/relationships/image" Target="../media/image39.tiff"/><Relationship Id="rId7" Type="http://schemas.openxmlformats.org/officeDocument/2006/relationships/image" Target="../media/image43.tiff"/><Relationship Id="rId12" Type="http://schemas.openxmlformats.org/officeDocument/2006/relationships/image" Target="../media/image48.tiff"/><Relationship Id="rId2" Type="http://schemas.openxmlformats.org/officeDocument/2006/relationships/notesSlide" Target="../notesSlides/notesSlide14.xml"/><Relationship Id="rId1" Type="http://schemas.openxmlformats.org/officeDocument/2006/relationships/slideLayout" Target="../slideLayouts/slideLayout37.xml"/><Relationship Id="rId6" Type="http://schemas.openxmlformats.org/officeDocument/2006/relationships/image" Target="../media/image42.tiff"/><Relationship Id="rId11" Type="http://schemas.openxmlformats.org/officeDocument/2006/relationships/image" Target="../media/image47.tiff"/><Relationship Id="rId5" Type="http://schemas.openxmlformats.org/officeDocument/2006/relationships/image" Target="../media/image41.tiff"/><Relationship Id="rId10" Type="http://schemas.openxmlformats.org/officeDocument/2006/relationships/image" Target="../media/image46.tiff"/><Relationship Id="rId4" Type="http://schemas.openxmlformats.org/officeDocument/2006/relationships/image" Target="../media/image40.tiff"/><Relationship Id="rId9" Type="http://schemas.openxmlformats.org/officeDocument/2006/relationships/image" Target="../media/image45.tif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5.xml"/><Relationship Id="rId1" Type="http://schemas.openxmlformats.org/officeDocument/2006/relationships/slideLayout" Target="../slideLayouts/slideLayout37.xml"/><Relationship Id="rId5" Type="http://schemas.openxmlformats.org/officeDocument/2006/relationships/image" Target="../media/image50.jpg"/><Relationship Id="rId4" Type="http://schemas.openxmlformats.org/officeDocument/2006/relationships/image" Target="../media/image30.tiff"/></Relationships>
</file>

<file path=ppt/slides/_rels/slide31.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16.xml"/><Relationship Id="rId1" Type="http://schemas.openxmlformats.org/officeDocument/2006/relationships/slideLayout" Target="../slideLayouts/slideLayout37.xml"/><Relationship Id="rId5" Type="http://schemas.openxmlformats.org/officeDocument/2006/relationships/image" Target="../media/image53.tiff"/><Relationship Id="rId4" Type="http://schemas.openxmlformats.org/officeDocument/2006/relationships/image" Target="../media/image52.tif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18.xml"/><Relationship Id="rId1" Type="http://schemas.openxmlformats.org/officeDocument/2006/relationships/slideLayout" Target="../slideLayouts/slideLayout29.xml"/><Relationship Id="rId5" Type="http://schemas.openxmlformats.org/officeDocument/2006/relationships/image" Target="../media/image55.jpeg"/><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19.xml"/><Relationship Id="rId1" Type="http://schemas.openxmlformats.org/officeDocument/2006/relationships/slideLayout" Target="../slideLayouts/slideLayout29.xml"/><Relationship Id="rId4" Type="http://schemas.openxmlformats.org/officeDocument/2006/relationships/image" Target="../media/image56.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7.png"/><Relationship Id="rId5" Type="http://schemas.openxmlformats.org/officeDocument/2006/relationships/hyperlink" Target="http://youtu.be/2Z6UJbwxBZI" TargetMode="External"/><Relationship Id="rId4" Type="http://schemas.openxmlformats.org/officeDocument/2006/relationships/notesSlide" Target="../notesSlides/notesSlide20.xml"/></Relationships>
</file>

<file path=ppt/slides/_rels/slide3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slideLayout" Target="../slideLayouts/slideLayout30.xml"/><Relationship Id="rId7" Type="http://schemas.openxmlformats.org/officeDocument/2006/relationships/image" Target="../media/image58.wm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oleObject" Target="../embeddings/oleObject2.bin"/><Relationship Id="rId5" Type="http://schemas.openxmlformats.org/officeDocument/2006/relationships/hyperlink" Target="super.wmv" TargetMode="External"/><Relationship Id="rId4" Type="http://schemas.openxmlformats.org/officeDocument/2006/relationships/notesSlide" Target="../notesSlides/notesSlide21.xml"/></Relationships>
</file>

<file path=ppt/slides/_rels/slide37.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22.xml"/><Relationship Id="rId1" Type="http://schemas.openxmlformats.org/officeDocument/2006/relationships/slideLayout" Target="../slideLayouts/slideLayout29.xml"/><Relationship Id="rId4" Type="http://schemas.openxmlformats.org/officeDocument/2006/relationships/image" Target="../media/image461.png"/></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2"/>
          <p:cNvSpPr>
            <a:spLocks noGrp="1"/>
          </p:cNvSpPr>
          <p:nvPr>
            <p:ph type="sldNum" sz="quarter" idx="11"/>
          </p:nvPr>
        </p:nvSpPr>
        <p:spPr/>
        <p:txBody>
          <a:bodyPr/>
          <a:lstStyle/>
          <a:p>
            <a:fld id="{F0A047BC-4B59-3A43-9506-A52797FBB33F}" type="slidenum">
              <a:rPr lang="zh-TW" altLang="en-US"/>
              <a:pPr/>
              <a:t>0</a:t>
            </a:fld>
            <a:endParaRPr lang="zh-TW" altLang="en-US">
              <a:solidFill>
                <a:schemeClr val="tx1"/>
              </a:solidFill>
              <a:latin typeface="Times New Roman" charset="0"/>
            </a:endParaRPr>
          </a:p>
        </p:txBody>
      </p:sp>
      <p:sp>
        <p:nvSpPr>
          <p:cNvPr id="274439" name="Rectangle 7"/>
          <p:cNvSpPr>
            <a:spLocks noChangeArrowheads="1"/>
          </p:cNvSpPr>
          <p:nvPr/>
        </p:nvSpPr>
        <p:spPr bwMode="auto">
          <a:xfrm>
            <a:off x="-540568" y="3905672"/>
            <a:ext cx="10369152"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lstStyle>
            <a:lvl1pPr marL="342900" indent="-342900">
              <a:spcBef>
                <a:spcPct val="20000"/>
              </a:spcBef>
              <a:buBlip>
                <a:blip r:embed="rId2"/>
              </a:buBlip>
              <a:defRPr sz="3200">
                <a:solidFill>
                  <a:schemeClr val="tx1"/>
                </a:solidFill>
                <a:latin typeface="Helvetica" charset="0"/>
                <a:ea typeface="新細明體" charset="-120"/>
              </a:defRPr>
            </a:lvl1pPr>
            <a:lvl2pPr marL="742950" indent="-285750">
              <a:spcBef>
                <a:spcPct val="20000"/>
              </a:spcBef>
              <a:buSzPct val="75000"/>
              <a:buBlip>
                <a:blip r:embed="rId3"/>
              </a:buBlip>
              <a:defRPr sz="2800">
                <a:solidFill>
                  <a:schemeClr val="tx1"/>
                </a:solidFill>
                <a:latin typeface="Helvetica" charset="0"/>
                <a:ea typeface="新細明體" charset="-120"/>
              </a:defRPr>
            </a:lvl2pPr>
            <a:lvl3pPr marL="1143000" indent="-228600">
              <a:spcBef>
                <a:spcPct val="20000"/>
              </a:spcBef>
              <a:buChar char="•"/>
              <a:defRPr sz="2400">
                <a:solidFill>
                  <a:schemeClr val="tx1"/>
                </a:solidFill>
                <a:latin typeface="Helvetica" charset="0"/>
                <a:ea typeface="新細明體" charset="-120"/>
              </a:defRPr>
            </a:lvl3pPr>
            <a:lvl4pPr marL="1600200" indent="-228600">
              <a:spcBef>
                <a:spcPct val="20000"/>
              </a:spcBef>
              <a:buChar char="–"/>
              <a:defRPr sz="2000">
                <a:solidFill>
                  <a:schemeClr val="tx1"/>
                </a:solidFill>
                <a:latin typeface="Helvetica" charset="0"/>
                <a:ea typeface="新細明體" charset="-120"/>
              </a:defRPr>
            </a:lvl4pPr>
            <a:lvl5pPr marL="2057400" indent="-228600">
              <a:spcBef>
                <a:spcPct val="20000"/>
              </a:spcBef>
              <a:buClr>
                <a:schemeClr val="tx2"/>
              </a:buClr>
              <a:buChar char="–"/>
              <a:defRPr sz="2000">
                <a:solidFill>
                  <a:schemeClr val="tx1"/>
                </a:solidFill>
                <a:latin typeface="Helvetica" charset="0"/>
                <a:ea typeface="新細明體" charset="-120"/>
              </a:defRPr>
            </a:lvl5pPr>
            <a:lvl6pPr marL="2514600" indent="-228600" fontAlgn="base">
              <a:spcBef>
                <a:spcPct val="20000"/>
              </a:spcBef>
              <a:spcAft>
                <a:spcPct val="0"/>
              </a:spcAft>
              <a:buClr>
                <a:schemeClr val="tx2"/>
              </a:buClr>
              <a:buChar char="–"/>
              <a:defRPr sz="2000">
                <a:solidFill>
                  <a:schemeClr val="tx1"/>
                </a:solidFill>
                <a:latin typeface="Helvetica" charset="0"/>
                <a:ea typeface="新細明體" charset="-120"/>
              </a:defRPr>
            </a:lvl6pPr>
            <a:lvl7pPr marL="2971800" indent="-228600" fontAlgn="base">
              <a:spcBef>
                <a:spcPct val="20000"/>
              </a:spcBef>
              <a:spcAft>
                <a:spcPct val="0"/>
              </a:spcAft>
              <a:buClr>
                <a:schemeClr val="tx2"/>
              </a:buClr>
              <a:buChar char="–"/>
              <a:defRPr sz="2000">
                <a:solidFill>
                  <a:schemeClr val="tx1"/>
                </a:solidFill>
                <a:latin typeface="Helvetica" charset="0"/>
                <a:ea typeface="新細明體" charset="-120"/>
              </a:defRPr>
            </a:lvl7pPr>
            <a:lvl8pPr marL="3429000" indent="-228600" fontAlgn="base">
              <a:spcBef>
                <a:spcPct val="20000"/>
              </a:spcBef>
              <a:spcAft>
                <a:spcPct val="0"/>
              </a:spcAft>
              <a:buClr>
                <a:schemeClr val="tx2"/>
              </a:buClr>
              <a:buChar char="–"/>
              <a:defRPr sz="2000">
                <a:solidFill>
                  <a:schemeClr val="tx1"/>
                </a:solidFill>
                <a:latin typeface="Helvetica" charset="0"/>
                <a:ea typeface="新細明體" charset="-120"/>
              </a:defRPr>
            </a:lvl8pPr>
            <a:lvl9pPr marL="3886200" indent="-228600" fontAlgn="base">
              <a:spcBef>
                <a:spcPct val="20000"/>
              </a:spcBef>
              <a:spcAft>
                <a:spcPct val="0"/>
              </a:spcAft>
              <a:buClr>
                <a:schemeClr val="tx2"/>
              </a:buClr>
              <a:buChar char="–"/>
              <a:defRPr sz="2000">
                <a:solidFill>
                  <a:schemeClr val="tx1"/>
                </a:solidFill>
                <a:latin typeface="Helvetica" charset="0"/>
                <a:ea typeface="新細明體" charset="-120"/>
              </a:defRPr>
            </a:lvl9pPr>
          </a:lstStyle>
          <a:p>
            <a:pPr algn="ctr">
              <a:buFontTx/>
              <a:buNone/>
            </a:pPr>
            <a:r>
              <a:rPr lang="zh-TW" altLang="en-US" b="1" dirty="0">
                <a:solidFill>
                  <a:srgbClr val="008000"/>
                </a:solidFill>
                <a:effectLst>
                  <a:outerShdw blurRad="38100" dist="38100" dir="2700000" algn="tl">
                    <a:srgbClr val="000000"/>
                  </a:outerShdw>
                </a:effectLst>
                <a:ea typeface="標楷體" charset="-120"/>
              </a:rPr>
              <a:t>清華大學物理系</a:t>
            </a:r>
            <a:r>
              <a:rPr lang="zh-TW" altLang="en-US" b="1" dirty="0">
                <a:solidFill>
                  <a:srgbClr val="0000FF"/>
                </a:solidFill>
                <a:effectLst>
                  <a:outerShdw blurRad="38100" dist="38100" dir="2700000" algn="tl">
                    <a:srgbClr val="000000"/>
                  </a:outerShdw>
                </a:effectLst>
                <a:ea typeface="標楷體" charset="-120"/>
              </a:rPr>
              <a:t>牟中瑜</a:t>
            </a:r>
          </a:p>
          <a:p>
            <a:pPr algn="ctr">
              <a:buFontTx/>
              <a:buNone/>
            </a:pPr>
            <a:r>
              <a:rPr lang="en-US" altLang="zh-TW" sz="2800" b="1" dirty="0">
                <a:solidFill>
                  <a:srgbClr val="003399"/>
                </a:solidFill>
                <a:ea typeface="標楷體" charset="-120"/>
              </a:rPr>
              <a:t>http://</a:t>
            </a:r>
            <a:r>
              <a:rPr lang="en-US" altLang="zh-TW" sz="2800" b="1" dirty="0" err="1">
                <a:solidFill>
                  <a:srgbClr val="003399"/>
                </a:solidFill>
                <a:ea typeface="標楷體" charset="-120"/>
              </a:rPr>
              <a:t>phys.site.nthu.edu.tw</a:t>
            </a:r>
            <a:r>
              <a:rPr lang="en-US" altLang="zh-TW" sz="2800" b="1" dirty="0">
                <a:solidFill>
                  <a:srgbClr val="003399"/>
                </a:solidFill>
                <a:ea typeface="標楷體" charset="-120"/>
              </a:rPr>
              <a:t>/p/406-1335-58759,r3581.php?Lang=</a:t>
            </a:r>
            <a:r>
              <a:rPr lang="en-US" altLang="zh-TW" sz="2800" b="1" dirty="0" err="1">
                <a:solidFill>
                  <a:srgbClr val="003399"/>
                </a:solidFill>
                <a:ea typeface="標楷體" charset="-120"/>
              </a:rPr>
              <a:t>zh-tw</a:t>
            </a:r>
            <a:endParaRPr lang="en-US" altLang="zh-TW" sz="2800" b="1" dirty="0">
              <a:solidFill>
                <a:srgbClr val="003399"/>
              </a:solidFill>
              <a:ea typeface="標楷體" charset="-120"/>
            </a:endParaRPr>
          </a:p>
          <a:p>
            <a:pPr algn="ctr">
              <a:buFontTx/>
              <a:buNone/>
            </a:pPr>
            <a:r>
              <a:rPr lang="en-US" altLang="zh-TW" sz="2800" b="1" dirty="0">
                <a:solidFill>
                  <a:srgbClr val="000066"/>
                </a:solidFill>
                <a:ea typeface="標楷體" charset="-120"/>
              </a:rPr>
              <a:t>email: </a:t>
            </a:r>
            <a:r>
              <a:rPr lang="en-US" altLang="zh-TW" sz="2800" b="1" dirty="0" err="1">
                <a:solidFill>
                  <a:srgbClr val="000066"/>
                </a:solidFill>
                <a:ea typeface="標楷體" charset="-120"/>
              </a:rPr>
              <a:t>mou@phys.nthu.edu.tw</a:t>
            </a:r>
            <a:endParaRPr lang="en-US" altLang="zh-TW" sz="2800" b="1" dirty="0">
              <a:solidFill>
                <a:srgbClr val="003399"/>
              </a:solidFill>
              <a:ea typeface="標楷體" charset="-120"/>
            </a:endParaRPr>
          </a:p>
          <a:p>
            <a:pPr algn="ctr">
              <a:buFontTx/>
              <a:buNone/>
            </a:pPr>
            <a:r>
              <a:rPr lang="en-US" altLang="zh-TW" sz="2800" b="1" dirty="0">
                <a:ea typeface="標楷體" charset="-120"/>
              </a:rPr>
              <a:t>phone: (03)574-2537, Room 514</a:t>
            </a:r>
            <a:endParaRPr lang="en-US" altLang="zh-TW" sz="2800" b="1" dirty="0">
              <a:solidFill>
                <a:schemeClr val="folHlink"/>
              </a:solidFill>
              <a:ea typeface="標楷體" charset="-120"/>
            </a:endParaRPr>
          </a:p>
        </p:txBody>
      </p:sp>
      <p:sp>
        <p:nvSpPr>
          <p:cNvPr id="274443" name="Rectangle 11"/>
          <p:cNvSpPr>
            <a:spLocks noChangeArrowheads="1"/>
          </p:cNvSpPr>
          <p:nvPr/>
        </p:nvSpPr>
        <p:spPr bwMode="auto">
          <a:xfrm>
            <a:off x="762000" y="990600"/>
            <a:ext cx="80772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50000"/>
                    </a:schemeClr>
                  </a:outerShdw>
                </a:effectLst>
              </a14:hiddenEffects>
            </a:ext>
          </a:extLst>
        </p:spPr>
        <p:txBody>
          <a:bodyPr anchor="ctr"/>
          <a:lstStyle>
            <a:lvl1pPr>
              <a:defRPr sz="4400" i="1">
                <a:solidFill>
                  <a:schemeClr val="tx2"/>
                </a:solidFill>
                <a:latin typeface="Times New Roman" charset="0"/>
                <a:ea typeface="新細明體" charset="-120"/>
              </a:defRPr>
            </a:lvl1pPr>
            <a:lvl2pPr>
              <a:defRPr sz="4400" i="1">
                <a:solidFill>
                  <a:schemeClr val="tx2"/>
                </a:solidFill>
                <a:latin typeface="Times New Roman" charset="0"/>
                <a:ea typeface="新細明體" charset="-120"/>
              </a:defRPr>
            </a:lvl2pPr>
            <a:lvl3pPr>
              <a:defRPr sz="4400" i="1">
                <a:solidFill>
                  <a:schemeClr val="tx2"/>
                </a:solidFill>
                <a:latin typeface="Times New Roman" charset="0"/>
                <a:ea typeface="新細明體" charset="-120"/>
              </a:defRPr>
            </a:lvl3pPr>
            <a:lvl4pPr>
              <a:defRPr sz="4400" i="1">
                <a:solidFill>
                  <a:schemeClr val="tx2"/>
                </a:solidFill>
                <a:latin typeface="Times New Roman" charset="0"/>
                <a:ea typeface="新細明體" charset="-120"/>
              </a:defRPr>
            </a:lvl4pPr>
            <a:lvl5pPr>
              <a:defRPr sz="4400" i="1">
                <a:solidFill>
                  <a:schemeClr val="tx2"/>
                </a:solidFill>
                <a:latin typeface="Times New Roman" charset="0"/>
                <a:ea typeface="新細明體" charset="-120"/>
              </a:defRPr>
            </a:lvl5pPr>
            <a:lvl6pPr marL="457200" fontAlgn="base">
              <a:spcBef>
                <a:spcPct val="0"/>
              </a:spcBef>
              <a:spcAft>
                <a:spcPct val="0"/>
              </a:spcAft>
              <a:defRPr sz="4400" i="1">
                <a:solidFill>
                  <a:schemeClr val="tx2"/>
                </a:solidFill>
                <a:latin typeface="Times New Roman" charset="0"/>
                <a:ea typeface="新細明體" charset="-120"/>
              </a:defRPr>
            </a:lvl6pPr>
            <a:lvl7pPr marL="914400" fontAlgn="base">
              <a:spcBef>
                <a:spcPct val="0"/>
              </a:spcBef>
              <a:spcAft>
                <a:spcPct val="0"/>
              </a:spcAft>
              <a:defRPr sz="4400" i="1">
                <a:solidFill>
                  <a:schemeClr val="tx2"/>
                </a:solidFill>
                <a:latin typeface="Times New Roman" charset="0"/>
                <a:ea typeface="新細明體" charset="-120"/>
              </a:defRPr>
            </a:lvl7pPr>
            <a:lvl8pPr marL="1371600" fontAlgn="base">
              <a:spcBef>
                <a:spcPct val="0"/>
              </a:spcBef>
              <a:spcAft>
                <a:spcPct val="0"/>
              </a:spcAft>
              <a:defRPr sz="4400" i="1">
                <a:solidFill>
                  <a:schemeClr val="tx2"/>
                </a:solidFill>
                <a:latin typeface="Times New Roman" charset="0"/>
                <a:ea typeface="新細明體" charset="-120"/>
              </a:defRPr>
            </a:lvl8pPr>
            <a:lvl9pPr marL="1828800" fontAlgn="base">
              <a:spcBef>
                <a:spcPct val="0"/>
              </a:spcBef>
              <a:spcAft>
                <a:spcPct val="0"/>
              </a:spcAft>
              <a:defRPr sz="4400" i="1">
                <a:solidFill>
                  <a:schemeClr val="tx2"/>
                </a:solidFill>
                <a:latin typeface="Times New Roman" charset="0"/>
                <a:ea typeface="新細明體" charset="-120"/>
              </a:defRPr>
            </a:lvl9pPr>
          </a:lstStyle>
          <a:p>
            <a:pPr algn="ctr"/>
            <a:r>
              <a:rPr lang="zh-TW" altLang="en-US" sz="6000" b="1" i="0" dirty="0">
                <a:solidFill>
                  <a:srgbClr val="990000"/>
                </a:solidFill>
                <a:effectLst>
                  <a:outerShdw blurRad="38100" dist="38100" dir="2700000" algn="tl">
                    <a:srgbClr val="000000"/>
                  </a:outerShdw>
                </a:effectLst>
                <a:ea typeface="標楷體" charset="-120"/>
              </a:rPr>
              <a:t>量子物理 20</a:t>
            </a:r>
            <a:r>
              <a:rPr lang="en-US" altLang="zh-TW" sz="6000" b="1" i="0" dirty="0">
                <a:solidFill>
                  <a:srgbClr val="990000"/>
                </a:solidFill>
                <a:effectLst>
                  <a:outerShdw blurRad="38100" dist="38100" dir="2700000" algn="tl">
                    <a:srgbClr val="000000"/>
                  </a:outerShdw>
                </a:effectLst>
                <a:ea typeface="標楷體" charset="-120"/>
              </a:rPr>
              <a:t>26</a:t>
            </a:r>
            <a:r>
              <a:rPr lang="zh-TW" altLang="en-US" sz="6000" b="1" i="0" dirty="0">
                <a:solidFill>
                  <a:srgbClr val="990000"/>
                </a:solidFill>
                <a:effectLst>
                  <a:outerShdw blurRad="38100" dist="38100" dir="2700000" algn="tl">
                    <a:srgbClr val="000000"/>
                  </a:outerShdw>
                </a:effectLst>
                <a:ea typeface="標楷體" charset="-120"/>
              </a:rPr>
              <a:t>-20</a:t>
            </a:r>
            <a:r>
              <a:rPr lang="en-US" altLang="zh-TW" sz="6000" b="1" i="0" dirty="0">
                <a:solidFill>
                  <a:srgbClr val="990000"/>
                </a:solidFill>
                <a:effectLst>
                  <a:outerShdw blurRad="38100" dist="38100" dir="2700000" algn="tl">
                    <a:srgbClr val="000000"/>
                  </a:outerShdw>
                </a:effectLst>
                <a:ea typeface="標楷體" charset="-120"/>
              </a:rPr>
              <a:t>27</a:t>
            </a:r>
            <a:br>
              <a:rPr lang="zh-TW" altLang="en-US" sz="6000" b="1" i="0" dirty="0">
                <a:solidFill>
                  <a:srgbClr val="990000"/>
                </a:solidFill>
                <a:effectLst>
                  <a:outerShdw blurRad="38100" dist="38100" dir="2700000" algn="tl">
                    <a:srgbClr val="000000"/>
                  </a:outerShdw>
                </a:effectLst>
                <a:ea typeface="標楷體" charset="-120"/>
              </a:rPr>
            </a:br>
            <a:r>
              <a:rPr lang="zh-TW" altLang="en-US" sz="6000" b="1" i="0" dirty="0">
                <a:solidFill>
                  <a:srgbClr val="990000"/>
                </a:solidFill>
                <a:effectLst>
                  <a:outerShdw blurRad="38100" dist="38100" dir="2700000" algn="tl">
                    <a:srgbClr val="000000"/>
                  </a:outerShdw>
                </a:effectLst>
                <a:ea typeface="標楷體" charset="-120"/>
              </a:rPr>
              <a:t>課程簡介</a:t>
            </a:r>
            <a:endParaRPr lang="zh-TW" altLang="zh-TW" dirty="0"/>
          </a:p>
        </p:txBody>
      </p:sp>
    </p:spTree>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投影片編號版面配置區 2"/>
          <p:cNvSpPr>
            <a:spLocks noGrp="1"/>
          </p:cNvSpPr>
          <p:nvPr>
            <p:ph type="sldNum" sz="quarter" idx="11"/>
          </p:nvPr>
        </p:nvSpPr>
        <p:spPr/>
        <p:txBody>
          <a:bodyPr/>
          <a:lstStyle/>
          <a:p>
            <a:fld id="{80E32F95-6369-3B40-B49F-D4EBAE3A4FC0}" type="slidenum">
              <a:rPr lang="zh-TW" altLang="en-US"/>
              <a:pPr/>
              <a:t>9</a:t>
            </a:fld>
            <a:endParaRPr lang="zh-TW" altLang="en-US">
              <a:solidFill>
                <a:schemeClr val="tx1"/>
              </a:solidFill>
              <a:latin typeface="Times New Roman" charset="0"/>
            </a:endParaRPr>
          </a:p>
        </p:txBody>
      </p:sp>
      <p:sp>
        <p:nvSpPr>
          <p:cNvPr id="130068" name="Text Box 20"/>
          <p:cNvSpPr txBox="1">
            <a:spLocks noChangeArrowheads="1"/>
          </p:cNvSpPr>
          <p:nvPr/>
        </p:nvSpPr>
        <p:spPr bwMode="auto">
          <a:xfrm>
            <a:off x="1524000" y="966788"/>
            <a:ext cx="5978525" cy="579437"/>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zh-TW" sz="3200" dirty="0">
                <a:solidFill>
                  <a:srgbClr val="000066"/>
                </a:solidFill>
                <a:effectLst>
                  <a:outerShdw blurRad="38100" dist="38100" dir="2700000" algn="tl">
                    <a:srgbClr val="000000"/>
                  </a:outerShdw>
                </a:effectLst>
                <a:latin typeface="Arial" charset="0"/>
                <a:ea typeface="新細明體" charset="-120"/>
              </a:rPr>
              <a:t>The start of quantum mechanics</a:t>
            </a:r>
            <a:endParaRPr lang="en-US" altLang="zh-TW" dirty="0">
              <a:latin typeface="Arial" charset="0"/>
              <a:ea typeface="新細明體" charset="-120"/>
            </a:endParaRPr>
          </a:p>
        </p:txBody>
      </p:sp>
      <p:sp>
        <p:nvSpPr>
          <p:cNvPr id="130069" name="Text Box 21"/>
          <p:cNvSpPr txBox="1">
            <a:spLocks noChangeArrowheads="1"/>
          </p:cNvSpPr>
          <p:nvPr/>
        </p:nvSpPr>
        <p:spPr bwMode="auto">
          <a:xfrm>
            <a:off x="1162050" y="1905000"/>
            <a:ext cx="7067550" cy="1187450"/>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zh-TW">
                <a:solidFill>
                  <a:srgbClr val="CC0066"/>
                </a:solidFill>
                <a:latin typeface="Arial" charset="0"/>
                <a:ea typeface="新細明體" charset="-120"/>
              </a:rPr>
              <a:t>Quantum</a:t>
            </a:r>
            <a:r>
              <a:rPr lang="en-US" altLang="zh-TW">
                <a:latin typeface="Arial" charset="0"/>
                <a:ea typeface="新細明體" charset="-120"/>
              </a:rPr>
              <a:t>:  the Latin for </a:t>
            </a:r>
            <a:r>
              <a:rPr lang="en-US" altLang="zh-TW">
                <a:solidFill>
                  <a:srgbClr val="CC0066"/>
                </a:solidFill>
                <a:latin typeface="Arial" charset="0"/>
                <a:ea typeface="新細明體" charset="-120"/>
              </a:rPr>
              <a:t>'unit of quantity'</a:t>
            </a:r>
            <a:r>
              <a:rPr lang="en-US" altLang="zh-TW">
                <a:latin typeface="Arial" charset="0"/>
                <a:ea typeface="新細明體" charset="-120"/>
              </a:rPr>
              <a:t> or </a:t>
            </a:r>
            <a:r>
              <a:rPr lang="en-US" altLang="zh-TW">
                <a:solidFill>
                  <a:srgbClr val="CC0066"/>
                </a:solidFill>
                <a:latin typeface="Arial" charset="0"/>
                <a:ea typeface="新細明體" charset="-120"/>
              </a:rPr>
              <a:t>'amount'</a:t>
            </a:r>
            <a:r>
              <a:rPr lang="en-US" altLang="zh-TW">
                <a:latin typeface="Arial" charset="0"/>
                <a:ea typeface="新細明體" charset="-120"/>
              </a:rPr>
              <a:t> </a:t>
            </a:r>
          </a:p>
          <a:p>
            <a:r>
              <a:rPr lang="en-US" altLang="zh-TW">
                <a:latin typeface="Arial" charset="0"/>
                <a:ea typeface="新細明體" charset="-120"/>
              </a:rPr>
              <a:t> First introduced by </a:t>
            </a:r>
            <a:r>
              <a:rPr lang="en-US" altLang="zh-TW">
                <a:solidFill>
                  <a:srgbClr val="006600"/>
                </a:solidFill>
                <a:latin typeface="Arial" charset="0"/>
                <a:ea typeface="新細明體" charset="-120"/>
              </a:rPr>
              <a:t>Max Planck</a:t>
            </a:r>
            <a:r>
              <a:rPr lang="en-US" altLang="zh-TW">
                <a:latin typeface="Arial" charset="0"/>
                <a:ea typeface="新細明體" charset="-120"/>
              </a:rPr>
              <a:t> (1858-1947) in his  study of </a:t>
            </a:r>
            <a:r>
              <a:rPr lang="en-US" altLang="zh-TW">
                <a:solidFill>
                  <a:srgbClr val="0000FF"/>
                </a:solidFill>
                <a:latin typeface="Arial" charset="0"/>
                <a:ea typeface="新細明體" charset="-120"/>
              </a:rPr>
              <a:t>blackbody radiation:</a:t>
            </a:r>
            <a:r>
              <a:rPr lang="en-US" altLang="zh-TW">
                <a:latin typeface="Arial" charset="0"/>
                <a:ea typeface="新細明體" charset="-120"/>
              </a:rPr>
              <a:t> </a:t>
            </a:r>
            <a:endParaRPr lang="zh-TW" altLang="en-US">
              <a:latin typeface="Arial" charset="0"/>
              <a:ea typeface="新細明體" charset="-120"/>
            </a:endParaRPr>
          </a:p>
        </p:txBody>
      </p:sp>
      <p:graphicFrame>
        <p:nvGraphicFramePr>
          <p:cNvPr id="130070" name="Object 22"/>
          <p:cNvGraphicFramePr>
            <a:graphicFrameLocks noChangeAspect="1"/>
          </p:cNvGraphicFramePr>
          <p:nvPr/>
        </p:nvGraphicFramePr>
        <p:xfrm>
          <a:off x="2514600" y="3505200"/>
          <a:ext cx="4648200" cy="2090738"/>
        </p:xfrm>
        <a:graphic>
          <a:graphicData uri="http://schemas.openxmlformats.org/presentationml/2006/ole">
            <mc:AlternateContent xmlns:mc="http://schemas.openxmlformats.org/markup-compatibility/2006">
              <mc:Choice xmlns:v="urn:schemas-microsoft-com:vml" Requires="v">
                <p:oleObj name="點陣圖影像" r:id="rId2" imgW="2647619" imgH="1190476" progId="Paint.Picture">
                  <p:embed/>
                </p:oleObj>
              </mc:Choice>
              <mc:Fallback>
                <p:oleObj name="點陣圖影像" r:id="rId2" imgW="2647619" imgH="1190476" progId="Paint.Picture">
                  <p:embed/>
                  <p:pic>
                    <p:nvPicPr>
                      <p:cNvPr id="0" name="Object 22"/>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2514600" y="3505200"/>
                        <a:ext cx="4648200" cy="2090738"/>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30071" name="Line 23"/>
          <p:cNvSpPr>
            <a:spLocks noChangeShapeType="1"/>
          </p:cNvSpPr>
          <p:nvPr/>
        </p:nvSpPr>
        <p:spPr bwMode="auto">
          <a:xfrm>
            <a:off x="3657600" y="6019800"/>
            <a:ext cx="1905000" cy="0"/>
          </a:xfrm>
          <a:prstGeom prst="line">
            <a:avLst/>
          </a:prstGeom>
          <a:noFill/>
          <a:ln w="25400">
            <a:solidFill>
              <a:srgbClr val="8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zh-TW" altLang="en-US"/>
          </a:p>
        </p:txBody>
      </p:sp>
      <p:sp>
        <p:nvSpPr>
          <p:cNvPr id="130072" name="Text Box 24"/>
          <p:cNvSpPr txBox="1">
            <a:spLocks noChangeArrowheads="1"/>
          </p:cNvSpPr>
          <p:nvPr/>
        </p:nvSpPr>
        <p:spPr bwMode="auto">
          <a:xfrm>
            <a:off x="5851525" y="5791200"/>
            <a:ext cx="1463675" cy="365125"/>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p>
            <a:r>
              <a:rPr lang="en-US" altLang="zh-TW" b="1">
                <a:solidFill>
                  <a:srgbClr val="FF0000"/>
                </a:solidFill>
                <a:latin typeface="Times New Roman" charset="0"/>
              </a:rPr>
              <a:t>T increases</a:t>
            </a:r>
            <a:endParaRPr lang="en-US" altLang="zh-TW"/>
          </a:p>
        </p:txBody>
      </p:sp>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1AE70-DBAC-F5D1-3DA3-76D7A8F0558D}"/>
            </a:ext>
          </a:extLst>
        </p:cNvPr>
        <p:cNvGrpSpPr/>
        <p:nvPr/>
      </p:nvGrpSpPr>
      <p:grpSpPr>
        <a:xfrm>
          <a:off x="0" y="0"/>
          <a:ext cx="0" cy="0"/>
          <a:chOff x="0" y="0"/>
          <a:chExt cx="0" cy="0"/>
        </a:xfrm>
      </p:grpSpPr>
      <p:sp>
        <p:nvSpPr>
          <p:cNvPr id="8" name="投影片編號版面配置區 2">
            <a:extLst>
              <a:ext uri="{FF2B5EF4-FFF2-40B4-BE49-F238E27FC236}">
                <a16:creationId xmlns:a16="http://schemas.microsoft.com/office/drawing/2014/main" id="{6DD4D1E9-2394-C659-9BF1-BB8865B42669}"/>
              </a:ext>
            </a:extLst>
          </p:cNvPr>
          <p:cNvSpPr>
            <a:spLocks noGrp="1"/>
          </p:cNvSpPr>
          <p:nvPr>
            <p:ph type="sldNum" sz="quarter" idx="11"/>
          </p:nvPr>
        </p:nvSpPr>
        <p:spPr/>
        <p:txBody>
          <a:bodyPr/>
          <a:lstStyle/>
          <a:p>
            <a:fld id="{80E32F95-6369-3B40-B49F-D4EBAE3A4FC0}" type="slidenum">
              <a:rPr lang="zh-TW" altLang="en-US"/>
              <a:pPr/>
              <a:t>10</a:t>
            </a:fld>
            <a:endParaRPr lang="zh-TW" altLang="en-US">
              <a:solidFill>
                <a:schemeClr val="tx1"/>
              </a:solidFill>
              <a:latin typeface="Times New Roman" charset="0"/>
            </a:endParaRPr>
          </a:p>
        </p:txBody>
      </p:sp>
      <p:sp>
        <p:nvSpPr>
          <p:cNvPr id="130068" name="Text Box 20">
            <a:extLst>
              <a:ext uri="{FF2B5EF4-FFF2-40B4-BE49-F238E27FC236}">
                <a16:creationId xmlns:a16="http://schemas.microsoft.com/office/drawing/2014/main" id="{493371AD-FBAF-F0AE-2FAF-5C4AB96FA615}"/>
              </a:ext>
            </a:extLst>
          </p:cNvPr>
          <p:cNvSpPr txBox="1">
            <a:spLocks noChangeArrowheads="1"/>
          </p:cNvSpPr>
          <p:nvPr/>
        </p:nvSpPr>
        <p:spPr bwMode="auto">
          <a:xfrm>
            <a:off x="848865" y="1283809"/>
            <a:ext cx="7446269" cy="1077218"/>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zh-TW" sz="3200" dirty="0">
                <a:solidFill>
                  <a:srgbClr val="7030A0"/>
                </a:solidFill>
                <a:effectLst>
                  <a:outerShdw blurRad="38100" dist="38100" dir="2700000" algn="tl">
                    <a:srgbClr val="000000"/>
                  </a:outerShdw>
                </a:effectLst>
                <a:latin typeface="Arial" charset="0"/>
                <a:ea typeface="新細明體" charset="-120"/>
              </a:rPr>
              <a:t>The first mature formulation of Quantum</a:t>
            </a:r>
          </a:p>
          <a:p>
            <a:r>
              <a:rPr lang="en-US" altLang="zh-TW" sz="3200" dirty="0">
                <a:solidFill>
                  <a:srgbClr val="7030A0"/>
                </a:solidFill>
                <a:effectLst>
                  <a:outerShdw blurRad="38100" dist="38100" dir="2700000" algn="tl">
                    <a:srgbClr val="000000"/>
                  </a:outerShdw>
                </a:effectLst>
                <a:latin typeface="Arial" charset="0"/>
                <a:ea typeface="新細明體" charset="-120"/>
              </a:rPr>
              <a:t>Mechanics is done in 1925 by</a:t>
            </a:r>
            <a:endParaRPr lang="en-US" altLang="zh-TW" dirty="0">
              <a:solidFill>
                <a:srgbClr val="7030A0"/>
              </a:solidFill>
              <a:latin typeface="Arial" charset="0"/>
              <a:ea typeface="新細明體" charset="-120"/>
            </a:endParaRPr>
          </a:p>
        </p:txBody>
      </p:sp>
      <p:sp>
        <p:nvSpPr>
          <p:cNvPr id="130069" name="Text Box 21">
            <a:extLst>
              <a:ext uri="{FF2B5EF4-FFF2-40B4-BE49-F238E27FC236}">
                <a16:creationId xmlns:a16="http://schemas.microsoft.com/office/drawing/2014/main" id="{345F47D3-3B7D-932C-DACF-2CCAC25A09CF}"/>
              </a:ext>
            </a:extLst>
          </p:cNvPr>
          <p:cNvSpPr txBox="1">
            <a:spLocks noChangeArrowheads="1"/>
          </p:cNvSpPr>
          <p:nvPr/>
        </p:nvSpPr>
        <p:spPr bwMode="auto">
          <a:xfrm>
            <a:off x="1043608" y="2603069"/>
            <a:ext cx="7200802" cy="461665"/>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altLang="zh-TW" dirty="0">
                <a:solidFill>
                  <a:srgbClr val="CC0066"/>
                </a:solidFill>
                <a:latin typeface="Arial" charset="0"/>
                <a:ea typeface="新細明體" charset="-120"/>
              </a:rPr>
              <a:t>Werner Heisenberg, Max Born and Pascual Jordan </a:t>
            </a:r>
            <a:endParaRPr lang="zh-TW" altLang="en-US" dirty="0">
              <a:latin typeface="Arial" charset="0"/>
              <a:ea typeface="新細明體" charset="-120"/>
            </a:endParaRPr>
          </a:p>
        </p:txBody>
      </p:sp>
      <p:pic>
        <p:nvPicPr>
          <p:cNvPr id="3" name="圖片 2">
            <a:extLst>
              <a:ext uri="{FF2B5EF4-FFF2-40B4-BE49-F238E27FC236}">
                <a16:creationId xmlns:a16="http://schemas.microsoft.com/office/drawing/2014/main" id="{BCDDC530-6123-ECC2-F9B0-48DBB8BFA261}"/>
              </a:ext>
            </a:extLst>
          </p:cNvPr>
          <p:cNvPicPr>
            <a:picLocks noChangeAspect="1"/>
          </p:cNvPicPr>
          <p:nvPr/>
        </p:nvPicPr>
        <p:blipFill>
          <a:blip r:embed="rId2"/>
          <a:stretch>
            <a:fillRect/>
          </a:stretch>
        </p:blipFill>
        <p:spPr>
          <a:xfrm>
            <a:off x="6293295" y="3450286"/>
            <a:ext cx="2239145" cy="3138631"/>
          </a:xfrm>
          <a:prstGeom prst="rect">
            <a:avLst/>
          </a:prstGeom>
        </p:spPr>
      </p:pic>
      <p:pic>
        <p:nvPicPr>
          <p:cNvPr id="5" name="圖片 4">
            <a:extLst>
              <a:ext uri="{FF2B5EF4-FFF2-40B4-BE49-F238E27FC236}">
                <a16:creationId xmlns:a16="http://schemas.microsoft.com/office/drawing/2014/main" id="{82EDFC4D-3181-8007-F086-BE306DE1FD03}"/>
              </a:ext>
            </a:extLst>
          </p:cNvPr>
          <p:cNvPicPr>
            <a:picLocks noChangeAspect="1"/>
          </p:cNvPicPr>
          <p:nvPr/>
        </p:nvPicPr>
        <p:blipFill>
          <a:blip r:embed="rId3"/>
          <a:stretch>
            <a:fillRect/>
          </a:stretch>
        </p:blipFill>
        <p:spPr>
          <a:xfrm>
            <a:off x="3555051" y="3448698"/>
            <a:ext cx="2362200" cy="3146450"/>
          </a:xfrm>
          <a:prstGeom prst="rect">
            <a:avLst/>
          </a:prstGeom>
        </p:spPr>
      </p:pic>
      <p:pic>
        <p:nvPicPr>
          <p:cNvPr id="7" name="圖片 6">
            <a:extLst>
              <a:ext uri="{FF2B5EF4-FFF2-40B4-BE49-F238E27FC236}">
                <a16:creationId xmlns:a16="http://schemas.microsoft.com/office/drawing/2014/main" id="{8B0A3387-B624-321A-2412-77EBEB999784}"/>
              </a:ext>
            </a:extLst>
          </p:cNvPr>
          <p:cNvPicPr>
            <a:picLocks noChangeAspect="1"/>
          </p:cNvPicPr>
          <p:nvPr/>
        </p:nvPicPr>
        <p:blipFill>
          <a:blip r:embed="rId4"/>
          <a:stretch>
            <a:fillRect/>
          </a:stretch>
        </p:blipFill>
        <p:spPr>
          <a:xfrm>
            <a:off x="791715" y="3461522"/>
            <a:ext cx="2362200" cy="3136900"/>
          </a:xfrm>
          <a:prstGeom prst="rect">
            <a:avLst/>
          </a:prstGeom>
        </p:spPr>
      </p:pic>
    </p:spTree>
    <p:extLst>
      <p:ext uri="{BB962C8B-B14F-4D97-AF65-F5344CB8AC3E}">
        <p14:creationId xmlns:p14="http://schemas.microsoft.com/office/powerpoint/2010/main" val="3665620861"/>
      </p:ext>
    </p:extLst>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3FF6A800-B67B-A9D8-3D6F-252DDA0D081F}"/>
              </a:ext>
            </a:extLst>
          </p:cNvPr>
          <p:cNvPicPr>
            <a:picLocks noChangeAspect="1"/>
          </p:cNvPicPr>
          <p:nvPr/>
        </p:nvPicPr>
        <p:blipFill>
          <a:blip r:embed="rId2"/>
          <a:stretch>
            <a:fillRect/>
          </a:stretch>
        </p:blipFill>
        <p:spPr>
          <a:xfrm>
            <a:off x="1" y="546538"/>
            <a:ext cx="9213970" cy="4970694"/>
          </a:xfrm>
          <a:prstGeom prst="rect">
            <a:avLst/>
          </a:prstGeom>
        </p:spPr>
      </p:pic>
    </p:spTree>
    <p:extLst>
      <p:ext uri="{BB962C8B-B14F-4D97-AF65-F5344CB8AC3E}">
        <p14:creationId xmlns:p14="http://schemas.microsoft.com/office/powerpoint/2010/main" val="1316166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字方塊 12"/>
          <p:cNvSpPr txBox="1"/>
          <p:nvPr/>
        </p:nvSpPr>
        <p:spPr>
          <a:xfrm>
            <a:off x="-1097280" y="-1320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pic>
        <p:nvPicPr>
          <p:cNvPr id="3" name="圖片 2">
            <a:extLst>
              <a:ext uri="{FF2B5EF4-FFF2-40B4-BE49-F238E27FC236}">
                <a16:creationId xmlns:a16="http://schemas.microsoft.com/office/drawing/2014/main" id="{D89A77B8-8A1C-DA7F-7193-921EB0DA8A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528395"/>
            <a:ext cx="4572000" cy="6329605"/>
          </a:xfrm>
          <a:prstGeom prst="rect">
            <a:avLst/>
          </a:prstGeom>
        </p:spPr>
      </p:pic>
      <p:sp>
        <p:nvSpPr>
          <p:cNvPr id="5" name="文字方塊 4">
            <a:extLst>
              <a:ext uri="{FF2B5EF4-FFF2-40B4-BE49-F238E27FC236}">
                <a16:creationId xmlns:a16="http://schemas.microsoft.com/office/drawing/2014/main" id="{50C1E147-F5FF-C824-88B1-BCB0474DEDE1}"/>
              </a:ext>
            </a:extLst>
          </p:cNvPr>
          <p:cNvSpPr txBox="1"/>
          <p:nvPr/>
        </p:nvSpPr>
        <p:spPr>
          <a:xfrm>
            <a:off x="4976248" y="104002"/>
            <a:ext cx="4190330" cy="67403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量子糾纏發展年表：</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*1935年</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愛因斯坦(Einstein)、波多爾斯基(Podolsky)、羅森(Rosen)共同發表一篇論文，提出了量子糾纏之思想實驗，來反駁哥本哈根學派所詮釋的“偶然論”。這著名的EPR思想實驗(EPR Paradox)主張量子力學裡面應仍有“ 隱藏變數”，來維護古典的“必然論”，並聲稱量子力學尚未完備。</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*1964年</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貝爾(John Bell, 1928~1990)為了證實EPR所主張的“必然論”，設計了一個思想實驗，表明糾纏粒子的狀態如果有隱藏變數，則應遵守所謂的“貝爾不等式”(Bell Inequality)。然而以當時的技術很難做出此實驗。</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貝爾不等式被認為是當代最具深邃的理論物理上的見解。</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*1972年</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美國的克勞澤(John Clauser, 1942~)改進了貝爾定理，並提出了產生糾纏光子的方法（紫外線照射鈣原子），然後在1972年首次做出實驗。該實驗結果是貝爾不等式並不成立。</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當時克勞澤所做的實驗被認為仍有許多漏洞，所以貝爾不等式成立與否尚未能定音於一錘。</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*1982年</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之後的十年間法國的阿思佩克特(Alain Aspect, 1947~)不斷改進克勞澤的實驗，例如改用雷射激發鈣原子來產生更有效率的糾纏光子對，也改善了偵測的精準度，並也設計出更為古怪的“量子延遲實驗”。這一連串的實驗結果都大幅偏離貝爾不等式。</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然而這些實驗裡還有一個瑕疵是設備中的亂數產生器被認為非真正隨機；這讓糾纏光子對仍有機會暗通款曲。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*2010s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奧地利的蔡林格(Anton Zeilinger, 1945~)利用遙遠星系所發出了訊號作為控制訊號，讓糾纏實驗的進行真正處於隨機狀態。蔡林格早在1997做出了單光子量子態傳送(Quantum Teleport)，也奠定了量子計算、量子通訊的基礎。</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*2022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瑞典皇家科學院稱，2022年諾貝爾物理獎表彰了法國的阿思佩克特、美國的克勞澤和奧地利的蔡林格等三人「展示了對『糾纏狀態』的粒子進行考察和控制的潛力」。</a:t>
            </a:r>
          </a:p>
        </p:txBody>
      </p:sp>
      <p:sp>
        <p:nvSpPr>
          <p:cNvPr id="4" name="文字方塊 3">
            <a:extLst>
              <a:ext uri="{FF2B5EF4-FFF2-40B4-BE49-F238E27FC236}">
                <a16:creationId xmlns:a16="http://schemas.microsoft.com/office/drawing/2014/main" id="{6FEF65D3-9BD4-485D-38DB-2F69947A6910}"/>
              </a:ext>
            </a:extLst>
          </p:cNvPr>
          <p:cNvSpPr txBox="1"/>
          <p:nvPr/>
        </p:nvSpPr>
        <p:spPr>
          <a:xfrm>
            <a:off x="181306" y="104001"/>
            <a:ext cx="469549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srgbClr val="C00000"/>
                </a:solidFill>
                <a:effectLst/>
                <a:uLnTx/>
                <a:uFillTx/>
                <a:latin typeface="Kaiti TC" panose="02010600040101010101" pitchFamily="2" charset="-120"/>
                <a:ea typeface="Kaiti TC" panose="02010600040101010101" pitchFamily="2" charset="-120"/>
                <a:cs typeface="+mn-cs"/>
              </a:rPr>
              <a:t>技術從醞釀想法到實現需要相當長的時間</a:t>
            </a:r>
            <a:r>
              <a:rPr kumimoji="0" lang="en-US" altLang="zh-TW" sz="1800" b="1" i="0" u="none" strike="noStrike" kern="1200" cap="none" spc="0" normalizeH="0" baseline="0" noProof="0" dirty="0">
                <a:ln>
                  <a:noFill/>
                </a:ln>
                <a:solidFill>
                  <a:srgbClr val="C00000"/>
                </a:solidFill>
                <a:effectLst/>
                <a:uLnTx/>
                <a:uFillTx/>
                <a:latin typeface="Kaiti TC" panose="02010600040101010101" pitchFamily="2" charset="-120"/>
                <a:ea typeface="Kaiti TC" panose="02010600040101010101" pitchFamily="2" charset="-120"/>
                <a:cs typeface="+mn-cs"/>
              </a:rPr>
              <a:t>…</a:t>
            </a:r>
            <a:endParaRPr kumimoji="0" lang="zh-TW" altLang="en-US" sz="1800" b="1" i="0" u="none" strike="noStrike" kern="1200" cap="none" spc="0" normalizeH="0" baseline="0" noProof="0" dirty="0">
              <a:ln>
                <a:noFill/>
              </a:ln>
              <a:solidFill>
                <a:srgbClr val="C00000"/>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1781901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39A2E03E-9E6C-40C6-4125-FD4888B20A15}"/>
              </a:ext>
            </a:extLst>
          </p:cNvPr>
          <p:cNvPicPr>
            <a:picLocks noChangeAspect="1"/>
          </p:cNvPicPr>
          <p:nvPr/>
        </p:nvPicPr>
        <p:blipFill>
          <a:blip r:embed="rId2"/>
          <a:stretch>
            <a:fillRect/>
          </a:stretch>
        </p:blipFill>
        <p:spPr>
          <a:xfrm>
            <a:off x="580258" y="-10510"/>
            <a:ext cx="7983483" cy="6858000"/>
          </a:xfrm>
          <a:prstGeom prst="rect">
            <a:avLst/>
          </a:prstGeom>
        </p:spPr>
      </p:pic>
      <p:cxnSp>
        <p:nvCxnSpPr>
          <p:cNvPr id="12" name="直線接點 11">
            <a:extLst>
              <a:ext uri="{FF2B5EF4-FFF2-40B4-BE49-F238E27FC236}">
                <a16:creationId xmlns:a16="http://schemas.microsoft.com/office/drawing/2014/main" id="{8A8592FD-3383-357F-D20A-33614FE7F633}"/>
              </a:ext>
            </a:extLst>
          </p:cNvPr>
          <p:cNvCxnSpPr>
            <a:cxnSpLocks/>
            <a:stCxn id="10" idx="1"/>
          </p:cNvCxnSpPr>
          <p:nvPr/>
        </p:nvCxnSpPr>
        <p:spPr>
          <a:xfrm>
            <a:off x="580258" y="3418490"/>
            <a:ext cx="3413673" cy="1051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AF601FDD-838E-FAF3-5F8A-776C6B1C7091}"/>
              </a:ext>
            </a:extLst>
          </p:cNvPr>
          <p:cNvCxnSpPr>
            <a:cxnSpLocks/>
          </p:cNvCxnSpPr>
          <p:nvPr/>
        </p:nvCxnSpPr>
        <p:spPr>
          <a:xfrm>
            <a:off x="680106" y="4243552"/>
            <a:ext cx="3413673" cy="1051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接點 14">
            <a:extLst>
              <a:ext uri="{FF2B5EF4-FFF2-40B4-BE49-F238E27FC236}">
                <a16:creationId xmlns:a16="http://schemas.microsoft.com/office/drawing/2014/main" id="{44F35147-B686-65E2-764A-206692C73787}"/>
              </a:ext>
            </a:extLst>
          </p:cNvPr>
          <p:cNvCxnSpPr>
            <a:cxnSpLocks/>
          </p:cNvCxnSpPr>
          <p:nvPr/>
        </p:nvCxnSpPr>
        <p:spPr>
          <a:xfrm>
            <a:off x="580258" y="1698735"/>
            <a:ext cx="3991741" cy="0"/>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文字方塊 1">
            <a:extLst>
              <a:ext uri="{FF2B5EF4-FFF2-40B4-BE49-F238E27FC236}">
                <a16:creationId xmlns:a16="http://schemas.microsoft.com/office/drawing/2014/main" id="{0DD883BF-5A0B-3075-6DC0-A913004633D4}"/>
              </a:ext>
            </a:extLst>
          </p:cNvPr>
          <p:cNvSpPr txBox="1"/>
          <p:nvPr/>
        </p:nvSpPr>
        <p:spPr>
          <a:xfrm>
            <a:off x="539552" y="747422"/>
            <a:ext cx="8568952" cy="369332"/>
          </a:xfrm>
          <a:prstGeom prst="rect">
            <a:avLst/>
          </a:prstGeom>
          <a:noFill/>
        </p:spPr>
        <p:txBody>
          <a:bodyPr wrap="square" rtlCol="0">
            <a:spAutoFit/>
          </a:bodyPr>
          <a:lstStyle/>
          <a:p>
            <a:r>
              <a:rPr kumimoji="1" lang="en-US" altLang="zh-TW" sz="1800" dirty="0">
                <a:solidFill>
                  <a:srgbClr val="C00000"/>
                </a:solidFill>
              </a:rPr>
              <a:t>AI was mentioned when personal computer is commercialized in 1980s’.</a:t>
            </a:r>
            <a:endParaRPr kumimoji="1" lang="zh-TW" altLang="en-US" sz="1800" dirty="0">
              <a:solidFill>
                <a:srgbClr val="C00000"/>
              </a:solidFill>
            </a:endParaRPr>
          </a:p>
        </p:txBody>
      </p:sp>
    </p:spTree>
    <p:extLst>
      <p:ext uri="{BB962C8B-B14F-4D97-AF65-F5344CB8AC3E}">
        <p14:creationId xmlns:p14="http://schemas.microsoft.com/office/powerpoint/2010/main" val="1158892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6A956-1F85-132C-A56F-6DBCE5678ED2}"/>
            </a:ext>
          </a:extLst>
        </p:cNvPr>
        <p:cNvGrpSpPr/>
        <p:nvPr/>
      </p:nvGrpSpPr>
      <p:grpSpPr>
        <a:xfrm>
          <a:off x="0" y="0"/>
          <a:ext cx="0" cy="0"/>
          <a:chOff x="0" y="0"/>
          <a:chExt cx="0" cy="0"/>
        </a:xfrm>
      </p:grpSpPr>
      <p:sp>
        <p:nvSpPr>
          <p:cNvPr id="18" name="Text Box 2">
            <a:extLst>
              <a:ext uri="{FF2B5EF4-FFF2-40B4-BE49-F238E27FC236}">
                <a16:creationId xmlns:a16="http://schemas.microsoft.com/office/drawing/2014/main" id="{E20667D5-AFDB-D8B7-2C14-31FD8346AE9C}"/>
              </a:ext>
            </a:extLst>
          </p:cNvPr>
          <p:cNvSpPr txBox="1">
            <a:spLocks noChangeArrowheads="1"/>
          </p:cNvSpPr>
          <p:nvPr/>
        </p:nvSpPr>
        <p:spPr bwMode="auto">
          <a:xfrm>
            <a:off x="1435905" y="2526260"/>
            <a:ext cx="6741143" cy="120032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zh-TW" altLang="en-US" sz="3600" b="0" i="0" u="none" strike="noStrike" kern="1200" cap="none" spc="0" normalizeH="0" baseline="0" noProof="0" dirty="0">
                <a:ln>
                  <a:noFill/>
                </a:ln>
                <a:solidFill>
                  <a:srgbClr val="C00000"/>
                </a:solidFill>
                <a:effectLst/>
                <a:uLnTx/>
                <a:uFillTx/>
                <a:latin typeface="Kaiti TC" panose="02010600040101010101" pitchFamily="2" charset="-120"/>
                <a:ea typeface="Kaiti TC" panose="02010600040101010101" pitchFamily="2" charset="-120"/>
                <a:cs typeface="BiauKai" charset="-120"/>
              </a:rPr>
              <a:t>成功結合量子技術與人工智慧將是下一個科技的重要突破！</a:t>
            </a:r>
            <a:endParaRPr kumimoji="0" lang="en-US" altLang="zh-TW" sz="3600" b="0" i="0" u="none" strike="noStrike" kern="1200" cap="none" spc="0" normalizeH="0" baseline="0" noProof="0" dirty="0">
              <a:ln>
                <a:noFill/>
              </a:ln>
              <a:solidFill>
                <a:srgbClr val="C00000"/>
              </a:solidFill>
              <a:effectLst/>
              <a:uLnTx/>
              <a:uFillTx/>
              <a:latin typeface="Kaiti TC" panose="02010600040101010101" pitchFamily="2" charset="-120"/>
              <a:ea typeface="Kaiti TC" panose="02010600040101010101" pitchFamily="2" charset="-120"/>
              <a:cs typeface="BiauKai" charset="-120"/>
            </a:endParaRPr>
          </a:p>
        </p:txBody>
      </p:sp>
      <p:sp>
        <p:nvSpPr>
          <p:cNvPr id="13" name="文字方塊 12">
            <a:extLst>
              <a:ext uri="{FF2B5EF4-FFF2-40B4-BE49-F238E27FC236}">
                <a16:creationId xmlns:a16="http://schemas.microsoft.com/office/drawing/2014/main" id="{366B2799-60EA-6C33-AA94-5C61185B3CF8}"/>
              </a:ext>
            </a:extLst>
          </p:cNvPr>
          <p:cNvSpPr txBox="1"/>
          <p:nvPr/>
        </p:nvSpPr>
        <p:spPr>
          <a:xfrm>
            <a:off x="-1097280" y="-1320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734545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2"/>
          <p:cNvSpPr txBox="1">
            <a:spLocks noChangeArrowheads="1"/>
          </p:cNvSpPr>
          <p:nvPr/>
        </p:nvSpPr>
        <p:spPr bwMode="auto">
          <a:xfrm>
            <a:off x="467544" y="2828835"/>
            <a:ext cx="8784976" cy="120032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tabLst/>
              <a:defRPr/>
            </a:pPr>
            <a:r>
              <a:rPr kumimoji="0" lang="zh-TW" altLang="en-US" sz="3600" b="0" i="0" u="none" strike="noStrike" kern="1200" cap="none" spc="0" normalizeH="0" baseline="0" noProof="0" dirty="0">
                <a:ln>
                  <a:noFill/>
                </a:ln>
                <a:solidFill>
                  <a:srgbClr val="000090"/>
                </a:solidFill>
                <a:effectLst/>
                <a:uLnTx/>
                <a:uFillTx/>
                <a:latin typeface="Kaiti TC" panose="02010600040101010101" pitchFamily="2" charset="-120"/>
                <a:ea typeface="Kaiti TC" panose="02010600040101010101" pitchFamily="2" charset="-120"/>
                <a:cs typeface="BiauKai" charset="-120"/>
              </a:rPr>
              <a:t>量子</a:t>
            </a:r>
            <a:r>
              <a:rPr kumimoji="0" lang="zh-TW" altLang="en-US" sz="3600" b="0" i="0" u="none" strike="noStrike" kern="1200" cap="none" spc="0" normalizeH="0" baseline="0" noProof="0" dirty="0">
                <a:ln>
                  <a:noFill/>
                </a:ln>
                <a:solidFill>
                  <a:srgbClr val="C00000"/>
                </a:solidFill>
                <a:effectLst/>
                <a:uLnTx/>
                <a:uFillTx/>
                <a:latin typeface="Kaiti TC" panose="02010600040101010101" pitchFamily="2" charset="-120"/>
                <a:ea typeface="Kaiti TC" panose="02010600040101010101" pitchFamily="2" charset="-120"/>
                <a:cs typeface="BiauKai" charset="-120"/>
              </a:rPr>
              <a:t>科技</a:t>
            </a:r>
            <a:r>
              <a:rPr kumimoji="0" lang="en-US" altLang="zh-TW" sz="3600" b="0" i="0" u="none" strike="noStrike" kern="1200" cap="none" spc="0" normalizeH="0" baseline="0" noProof="0" dirty="0">
                <a:ln>
                  <a:noFill/>
                </a:ln>
                <a:solidFill>
                  <a:srgbClr val="000090"/>
                </a:solidFill>
                <a:effectLst/>
                <a:uLnTx/>
                <a:uFillTx/>
                <a:latin typeface="Times New Roman" panose="02020603050405020304" pitchFamily="18" charset="0"/>
                <a:ea typeface="Kaiti TC" panose="02010600040101010101" pitchFamily="2" charset="-120"/>
                <a:cs typeface="Times New Roman" panose="02020603050405020304" pitchFamily="18" charset="0"/>
              </a:rPr>
              <a:t>(Quantum </a:t>
            </a:r>
            <a:r>
              <a:rPr kumimoji="0" lang="en-US" altLang="zh-TW" sz="3600" b="0" i="0" u="none" strike="noStrike" kern="1200" cap="none" spc="0" normalizeH="0" baseline="0" noProof="0" dirty="0">
                <a:ln>
                  <a:noFill/>
                </a:ln>
                <a:solidFill>
                  <a:srgbClr val="C00000"/>
                </a:solidFill>
                <a:effectLst/>
                <a:uLnTx/>
                <a:uFillTx/>
                <a:latin typeface="Times New Roman" panose="02020603050405020304" pitchFamily="18" charset="0"/>
                <a:ea typeface="Kaiti TC" panose="02010600040101010101" pitchFamily="2" charset="-120"/>
                <a:cs typeface="Times New Roman" panose="02020603050405020304" pitchFamily="18" charset="0"/>
              </a:rPr>
              <a:t>Technology</a:t>
            </a:r>
            <a:r>
              <a:rPr kumimoji="0" lang="en-US" altLang="zh-TW" sz="3600" b="0" i="0" u="none" strike="noStrike" kern="1200" cap="none" spc="0" normalizeH="0" baseline="0" noProof="0" dirty="0">
                <a:ln>
                  <a:noFill/>
                </a:ln>
                <a:solidFill>
                  <a:srgbClr val="000090"/>
                </a:solidFill>
                <a:effectLst/>
                <a:uLnTx/>
                <a:uFillTx/>
                <a:latin typeface="Times New Roman" panose="02020603050405020304" pitchFamily="18" charset="0"/>
                <a:ea typeface="Kaiti TC" panose="02010600040101010101" pitchFamily="2" charset="-120"/>
                <a:cs typeface="Times New Roman" panose="02020603050405020304" pitchFamily="18" charset="0"/>
              </a:rPr>
              <a:t>)</a:t>
            </a:r>
            <a:r>
              <a:rPr kumimoji="0" lang="zh-TW" altLang="en-US" sz="3600" b="0" i="0" u="none" strike="noStrike" kern="1200" cap="none" spc="0" normalizeH="0" baseline="0" noProof="0" dirty="0">
                <a:ln>
                  <a:noFill/>
                </a:ln>
                <a:solidFill>
                  <a:srgbClr val="000090"/>
                </a:solidFill>
                <a:effectLst/>
                <a:uLnTx/>
                <a:uFillTx/>
                <a:latin typeface="Kaiti TC" panose="02010600040101010101" pitchFamily="2" charset="-120"/>
                <a:ea typeface="Kaiti TC" panose="02010600040101010101" pitchFamily="2" charset="-120"/>
                <a:cs typeface="BiauKai" charset="-120"/>
              </a:rPr>
              <a:t>發展的背景</a:t>
            </a:r>
            <a:r>
              <a:rPr kumimoji="0" lang="zh-TW" altLang="en-US" sz="3600" b="1" i="0" u="none" strike="noStrike" kern="1200" cap="none" spc="0" normalizeH="0" baseline="0" noProof="0" dirty="0">
                <a:ln>
                  <a:noFill/>
                </a:ln>
                <a:solidFill>
                  <a:prstClr val="white"/>
                </a:solidFill>
                <a:effectLst/>
                <a:uLnTx/>
                <a:uFillTx/>
                <a:latin typeface="Kaiti TC" panose="02010600040101010101" pitchFamily="2" charset="-120"/>
                <a:ea typeface="Kaiti TC" panose="02010600040101010101" pitchFamily="2" charset="-120"/>
                <a:cs typeface="BiauKai" charset="-120"/>
              </a:rPr>
              <a:t>各國的投入、未來的發展與台灣的發展</a:t>
            </a:r>
            <a:endParaRPr kumimoji="0" lang="en-US" altLang="zh-TW" sz="3600" b="0" i="0" u="none" strike="noStrike" kern="1200" cap="none" spc="0" normalizeH="0" baseline="0" noProof="0" dirty="0">
              <a:ln>
                <a:noFill/>
              </a:ln>
              <a:solidFill>
                <a:prstClr val="white"/>
              </a:solidFill>
              <a:effectLst/>
              <a:uLnTx/>
              <a:uFillTx/>
              <a:latin typeface="Kaiti TC" panose="02010600040101010101" pitchFamily="2" charset="-120"/>
              <a:ea typeface="Kaiti TC" panose="02010600040101010101" pitchFamily="2" charset="-120"/>
              <a:cs typeface="BiauKai" charset="-120"/>
            </a:endParaRPr>
          </a:p>
        </p:txBody>
      </p:sp>
      <p:sp>
        <p:nvSpPr>
          <p:cNvPr id="13" name="文字方塊 12"/>
          <p:cNvSpPr txBox="1"/>
          <p:nvPr/>
        </p:nvSpPr>
        <p:spPr>
          <a:xfrm>
            <a:off x="-1097280" y="-1320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2547261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594" name="Rectangle 2">
            <a:extLst>
              <a:ext uri="{FF2B5EF4-FFF2-40B4-BE49-F238E27FC236}">
                <a16:creationId xmlns:a16="http://schemas.microsoft.com/office/drawing/2014/main" id="{5648DCB7-A68E-12B7-054E-9DD39E7A7BF5}"/>
              </a:ext>
            </a:extLst>
          </p:cNvPr>
          <p:cNvSpPr>
            <a:spLocks noChangeArrowheads="1"/>
          </p:cNvSpPr>
          <p:nvPr/>
        </p:nvSpPr>
        <p:spPr bwMode="auto">
          <a:xfrm>
            <a:off x="2971800" y="228600"/>
            <a:ext cx="3657600" cy="731838"/>
          </a:xfrm>
          <a:prstGeom prst="rect">
            <a:avLst/>
          </a:prstGeom>
          <a:noFill/>
          <a:ln w="127000">
            <a:noFill/>
            <a:miter lim="800000"/>
            <a:headEnd/>
            <a:tailEnd/>
          </a:ln>
          <a:effectLst/>
        </p:spPr>
        <p:txBody>
          <a:bodyPr wrap="none" lIns="0" tIns="0" rIns="0" bIns="0" anchor="ctr"/>
          <a:lstStyle>
            <a:lvl1pPr>
              <a:spcBef>
                <a:spcPct val="20000"/>
              </a:spcBef>
              <a:buBlip>
                <a:blip r:embed="rId3"/>
              </a:buBlip>
              <a:defRPr kumimoji="1" sz="3200">
                <a:solidFill>
                  <a:schemeClr val="tx1"/>
                </a:solidFill>
                <a:latin typeface="Helvetica" pitchFamily="2" charset="0"/>
                <a:ea typeface="新細明體" panose="02020500000000000000" pitchFamily="18" charset="-120"/>
              </a:defRPr>
            </a:lvl1pPr>
            <a:lvl2pPr marL="742950" indent="-285750">
              <a:spcBef>
                <a:spcPct val="20000"/>
              </a:spcBef>
              <a:buSzPct val="75000"/>
              <a:buBlip>
                <a:blip r:embed="rId4"/>
              </a:buBlip>
              <a:defRPr kumimoji="1" sz="2800">
                <a:solidFill>
                  <a:schemeClr val="tx1"/>
                </a:solidFill>
                <a:latin typeface="Helvetica" pitchFamily="2" charset="0"/>
                <a:ea typeface="新細明體" panose="02020500000000000000" pitchFamily="18" charset="-120"/>
              </a:defRPr>
            </a:lvl2pPr>
            <a:lvl3pPr marL="1143000" indent="-228600">
              <a:spcBef>
                <a:spcPct val="20000"/>
              </a:spcBef>
              <a:buChar char="•"/>
              <a:defRPr kumimoji="1" sz="2400">
                <a:solidFill>
                  <a:schemeClr val="tx1"/>
                </a:solidFill>
                <a:latin typeface="Helvetica" pitchFamily="2" charset="0"/>
                <a:ea typeface="新細明體" panose="02020500000000000000" pitchFamily="18" charset="-120"/>
              </a:defRPr>
            </a:lvl3pPr>
            <a:lvl4pPr marL="1600200" indent="-228600">
              <a:spcBef>
                <a:spcPct val="20000"/>
              </a:spcBef>
              <a:buChar char="–"/>
              <a:defRPr kumimoji="1" sz="2000">
                <a:solidFill>
                  <a:schemeClr val="tx1"/>
                </a:solidFill>
                <a:latin typeface="Helvetica" pitchFamily="2" charset="0"/>
                <a:ea typeface="新細明體" panose="02020500000000000000" pitchFamily="18" charset="-120"/>
              </a:defRPr>
            </a:lvl4pPr>
            <a:lvl5pPr marL="2057400" indent="-228600">
              <a:spcBef>
                <a:spcPct val="20000"/>
              </a:spcBef>
              <a:buClr>
                <a:schemeClr val="tx2"/>
              </a:buClr>
              <a:buChar char="–"/>
              <a:defRPr kumimoji="1" sz="2000">
                <a:solidFill>
                  <a:schemeClr val="tx1"/>
                </a:solidFill>
                <a:latin typeface="Helvetica" pitchFamily="2"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a:ln>
                  <a:noFill/>
                </a:ln>
                <a:solidFill>
                  <a:srgbClr val="000066"/>
                </a:solidFill>
                <a:effectLst>
                  <a:outerShdw blurRad="38100" dist="38100" dir="2700000" algn="tl">
                    <a:srgbClr val="000000"/>
                  </a:outerShdw>
                </a:effectLst>
                <a:uLnTx/>
                <a:uFillTx/>
                <a:latin typeface="Kaiti TC" panose="02010600040101010101" pitchFamily="2" charset="-120"/>
                <a:ea typeface="Kaiti TC" panose="02010600040101010101" pitchFamily="2" charset="-120"/>
                <a:cs typeface="+mn-cs"/>
              </a:rPr>
              <a:t>半導體電子科技之基礎</a:t>
            </a:r>
            <a:r>
              <a:rPr kumimoji="0" lang="en-US" altLang="zh-TW" sz="4000" b="1" i="0" u="none" strike="noStrike" kern="1200" cap="none" spc="0" normalizeH="0" baseline="0" noProof="0" dirty="0">
                <a:ln>
                  <a:noFill/>
                </a:ln>
                <a:solidFill>
                  <a:srgbClr val="000066"/>
                </a:solidFill>
                <a:effectLst>
                  <a:outerShdw blurRad="38100" dist="38100" dir="2700000" algn="tl">
                    <a:srgbClr val="000000"/>
                  </a:outerShdw>
                </a:effectLst>
                <a:uLnTx/>
                <a:uFillTx/>
                <a:latin typeface="Times New Roman" panose="02020603050405020304" pitchFamily="18" charset="0"/>
                <a:ea typeface="標楷體" panose="02010601000101010101" pitchFamily="2" charset="-120"/>
                <a:cs typeface="+mn-cs"/>
              </a:rPr>
              <a:t>--MOSFET</a:t>
            </a:r>
            <a:endParaRPr kumimoji="0" lang="zh-TW" altLang="en-US" sz="4000" b="1" i="0" u="none" strike="noStrike" kern="1200" cap="none" spc="0" normalizeH="0" baseline="0" noProof="0" dirty="0">
              <a:ln>
                <a:noFill/>
              </a:ln>
              <a:solidFill>
                <a:srgbClr val="000066"/>
              </a:solidFill>
              <a:effectLst>
                <a:outerShdw blurRad="38100" dist="38100" dir="2700000" algn="tl">
                  <a:srgbClr val="000000"/>
                </a:outerShdw>
              </a:effectLst>
              <a:uLnTx/>
              <a:uFillTx/>
              <a:latin typeface="標楷體" panose="02010601000101010101" pitchFamily="2" charset="-120"/>
              <a:ea typeface="標楷體" panose="02010601000101010101" pitchFamily="2" charset="-120"/>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2800" b="1" i="0" u="none" strike="noStrike" kern="1200" cap="none" spc="0" normalizeH="0" baseline="0" noProof="0" dirty="0">
                <a:ln>
                  <a:noFill/>
                </a:ln>
                <a:solidFill>
                  <a:srgbClr val="000066"/>
                </a:solidFill>
                <a:effectLst>
                  <a:outerShdw blurRad="38100" dist="38100" dir="2700000" algn="tl">
                    <a:srgbClr val="000000"/>
                  </a:outerShdw>
                </a:effectLst>
                <a:uLnTx/>
                <a:uFillTx/>
                <a:latin typeface="Times New Roman" panose="02020603050405020304" pitchFamily="18" charset="0"/>
                <a:ea typeface="標楷體" panose="02010601000101010101" pitchFamily="2" charset="-120"/>
                <a:cs typeface="+mn-cs"/>
              </a:rPr>
              <a:t>(</a:t>
            </a:r>
            <a:r>
              <a:rPr kumimoji="0" lang="en-US" altLang="zh-TW" sz="2800" b="1" i="0" u="none" strike="noStrike" kern="1200" cap="none" spc="0" normalizeH="0" baseline="0" noProof="0" dirty="0">
                <a:ln>
                  <a:noFill/>
                </a:ln>
                <a:solidFill>
                  <a:srgbClr val="000066"/>
                </a:solidFill>
                <a:effectLst>
                  <a:outerShdw blurRad="38100" dist="38100" dir="2700000" algn="tl">
                    <a:srgbClr val="000000"/>
                  </a:outerShdw>
                </a:effectLst>
                <a:uLnTx/>
                <a:uFillTx/>
                <a:latin typeface="Times New Roman" panose="02020603050405020304" pitchFamily="18" charset="0"/>
                <a:ea typeface="標楷體" panose="02010601000101010101" pitchFamily="2" charset="-120"/>
                <a:cs typeface="+mn-cs"/>
              </a:rPr>
              <a:t>metal-oxide-semiconductor field-effect transistor)</a:t>
            </a:r>
            <a:endParaRPr kumimoji="0" lang="en-US" altLang="zh-TW" sz="4000" b="1" i="0" u="none" strike="noStrike" kern="1200" cap="none" spc="0" normalizeH="0" baseline="0" noProof="0" dirty="0">
              <a:ln>
                <a:noFill/>
              </a:ln>
              <a:solidFill>
                <a:srgbClr val="003300"/>
              </a:solidFill>
              <a:effectLst>
                <a:outerShdw blurRad="38100" dist="38100" dir="2700000" algn="tl">
                  <a:srgbClr val="000000"/>
                </a:outerShdw>
              </a:effectLst>
              <a:uLnTx/>
              <a:uFillTx/>
              <a:latin typeface="標楷體" panose="02010601000101010101" pitchFamily="2" charset="-120"/>
              <a:ea typeface="標楷體" panose="02010601000101010101" pitchFamily="2" charset="-120"/>
              <a:cs typeface="+mn-cs"/>
            </a:endParaRPr>
          </a:p>
        </p:txBody>
      </p:sp>
      <p:pic>
        <p:nvPicPr>
          <p:cNvPr id="69634" name="Picture 3">
            <a:extLst>
              <a:ext uri="{FF2B5EF4-FFF2-40B4-BE49-F238E27FC236}">
                <a16:creationId xmlns:a16="http://schemas.microsoft.com/office/drawing/2014/main" id="{96324509-BB42-DA3A-98C1-4739B6C49E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6850" y="1341438"/>
            <a:ext cx="4714875"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9635" name="Group 4">
            <a:extLst>
              <a:ext uri="{FF2B5EF4-FFF2-40B4-BE49-F238E27FC236}">
                <a16:creationId xmlns:a16="http://schemas.microsoft.com/office/drawing/2014/main" id="{4917558C-F78D-9543-E3A8-135B8502713B}"/>
              </a:ext>
            </a:extLst>
          </p:cNvPr>
          <p:cNvGrpSpPr>
            <a:grpSpLocks/>
          </p:cNvGrpSpPr>
          <p:nvPr/>
        </p:nvGrpSpPr>
        <p:grpSpPr bwMode="auto">
          <a:xfrm>
            <a:off x="1301750" y="5229225"/>
            <a:ext cx="2622550" cy="1223963"/>
            <a:chOff x="468" y="3294"/>
            <a:chExt cx="1652" cy="771"/>
          </a:xfrm>
        </p:grpSpPr>
        <p:sp>
          <p:nvSpPr>
            <p:cNvPr id="69647" name="Line 5">
              <a:extLst>
                <a:ext uri="{FF2B5EF4-FFF2-40B4-BE49-F238E27FC236}">
                  <a16:creationId xmlns:a16="http://schemas.microsoft.com/office/drawing/2014/main" id="{448F2794-6635-D157-7434-723AAA1B13B9}"/>
                </a:ext>
              </a:extLst>
            </p:cNvPr>
            <p:cNvSpPr>
              <a:spLocks noChangeShapeType="1"/>
            </p:cNvSpPr>
            <p:nvPr/>
          </p:nvSpPr>
          <p:spPr bwMode="auto">
            <a:xfrm>
              <a:off x="476" y="4065"/>
              <a:ext cx="544"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69648" name="Line 6">
              <a:extLst>
                <a:ext uri="{FF2B5EF4-FFF2-40B4-BE49-F238E27FC236}">
                  <a16:creationId xmlns:a16="http://schemas.microsoft.com/office/drawing/2014/main" id="{7CAF8D0E-1785-1812-6A0C-E2814EFA0642}"/>
                </a:ext>
              </a:extLst>
            </p:cNvPr>
            <p:cNvSpPr>
              <a:spLocks noChangeShapeType="1"/>
            </p:cNvSpPr>
            <p:nvPr/>
          </p:nvSpPr>
          <p:spPr bwMode="auto">
            <a:xfrm>
              <a:off x="1576" y="4065"/>
              <a:ext cx="544"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69649" name="Line 7">
              <a:extLst>
                <a:ext uri="{FF2B5EF4-FFF2-40B4-BE49-F238E27FC236}">
                  <a16:creationId xmlns:a16="http://schemas.microsoft.com/office/drawing/2014/main" id="{D44F1366-331B-CE5F-B87B-DED9D9F247BF}"/>
                </a:ext>
              </a:extLst>
            </p:cNvPr>
            <p:cNvSpPr>
              <a:spLocks noChangeShapeType="1"/>
            </p:cNvSpPr>
            <p:nvPr/>
          </p:nvSpPr>
          <p:spPr bwMode="auto">
            <a:xfrm flipV="1">
              <a:off x="1020" y="3294"/>
              <a:ext cx="0" cy="77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69650" name="Line 8">
              <a:extLst>
                <a:ext uri="{FF2B5EF4-FFF2-40B4-BE49-F238E27FC236}">
                  <a16:creationId xmlns:a16="http://schemas.microsoft.com/office/drawing/2014/main" id="{AF65A039-0807-C0B4-F2E9-900C1C82E34B}"/>
                </a:ext>
              </a:extLst>
            </p:cNvPr>
            <p:cNvSpPr>
              <a:spLocks noChangeShapeType="1"/>
            </p:cNvSpPr>
            <p:nvPr/>
          </p:nvSpPr>
          <p:spPr bwMode="auto">
            <a:xfrm flipV="1">
              <a:off x="1575" y="3294"/>
              <a:ext cx="0" cy="771"/>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69651" name="Line 9">
              <a:extLst>
                <a:ext uri="{FF2B5EF4-FFF2-40B4-BE49-F238E27FC236}">
                  <a16:creationId xmlns:a16="http://schemas.microsoft.com/office/drawing/2014/main" id="{43682C3C-502C-EA21-3945-F4E8DEB5C296}"/>
                </a:ext>
              </a:extLst>
            </p:cNvPr>
            <p:cNvSpPr>
              <a:spLocks noChangeShapeType="1"/>
            </p:cNvSpPr>
            <p:nvPr/>
          </p:nvSpPr>
          <p:spPr bwMode="auto">
            <a:xfrm>
              <a:off x="1020" y="3307"/>
              <a:ext cx="544"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69652" name="Rectangle 10">
              <a:extLst>
                <a:ext uri="{FF2B5EF4-FFF2-40B4-BE49-F238E27FC236}">
                  <a16:creationId xmlns:a16="http://schemas.microsoft.com/office/drawing/2014/main" id="{9A8B75B8-7B73-97D9-6D52-34D8CC5B41BC}"/>
                </a:ext>
              </a:extLst>
            </p:cNvPr>
            <p:cNvSpPr>
              <a:spLocks noChangeArrowheads="1"/>
            </p:cNvSpPr>
            <p:nvPr/>
          </p:nvSpPr>
          <p:spPr bwMode="auto">
            <a:xfrm>
              <a:off x="468" y="3521"/>
              <a:ext cx="544" cy="544"/>
            </a:xfrm>
            <a:prstGeom prst="rect">
              <a:avLst/>
            </a:prstGeom>
            <a:solidFill>
              <a:srgbClr val="FF3300">
                <a:alpha val="50195"/>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spcBef>
                  <a:spcPct val="20000"/>
                </a:spcBef>
                <a:buBlip>
                  <a:blip r:embed="rId3"/>
                </a:buBlip>
                <a:defRPr kumimoji="1" sz="3200">
                  <a:solidFill>
                    <a:schemeClr val="tx1"/>
                  </a:solidFill>
                  <a:latin typeface="Helvetica" pitchFamily="2" charset="0"/>
                  <a:ea typeface="新細明體" panose="02020500000000000000" pitchFamily="18" charset="-120"/>
                </a:defRPr>
              </a:lvl1pPr>
              <a:lvl2pPr marL="742950" indent="-285750">
                <a:spcBef>
                  <a:spcPct val="20000"/>
                </a:spcBef>
                <a:buSzPct val="75000"/>
                <a:buBlip>
                  <a:blip r:embed="rId4"/>
                </a:buBlip>
                <a:defRPr kumimoji="1" sz="2800">
                  <a:solidFill>
                    <a:schemeClr val="tx1"/>
                  </a:solidFill>
                  <a:latin typeface="Helvetica" pitchFamily="2" charset="0"/>
                  <a:ea typeface="新細明體" panose="02020500000000000000" pitchFamily="18" charset="-120"/>
                </a:defRPr>
              </a:lvl2pPr>
              <a:lvl3pPr marL="1143000" indent="-228600">
                <a:spcBef>
                  <a:spcPct val="20000"/>
                </a:spcBef>
                <a:buChar char="•"/>
                <a:defRPr kumimoji="1" sz="2400">
                  <a:solidFill>
                    <a:schemeClr val="tx1"/>
                  </a:solidFill>
                  <a:latin typeface="Helvetica" pitchFamily="2" charset="0"/>
                  <a:ea typeface="新細明體" panose="02020500000000000000" pitchFamily="18" charset="-120"/>
                </a:defRPr>
              </a:lvl3pPr>
              <a:lvl4pPr marL="1600200" indent="-228600">
                <a:spcBef>
                  <a:spcPct val="20000"/>
                </a:spcBef>
                <a:buChar char="–"/>
                <a:defRPr kumimoji="1" sz="2000">
                  <a:solidFill>
                    <a:schemeClr val="tx1"/>
                  </a:solidFill>
                  <a:latin typeface="Helvetica" pitchFamily="2" charset="0"/>
                  <a:ea typeface="新細明體" panose="02020500000000000000" pitchFamily="18" charset="-120"/>
                </a:defRPr>
              </a:lvl4pPr>
              <a:lvl5pPr marL="2057400" indent="-228600">
                <a:spcBef>
                  <a:spcPct val="20000"/>
                </a:spcBef>
                <a:buClr>
                  <a:schemeClr val="tx2"/>
                </a:buClr>
                <a:buChar char="–"/>
                <a:defRPr kumimoji="1" sz="2000">
                  <a:solidFill>
                    <a:schemeClr val="tx1"/>
                  </a:solidFill>
                  <a:latin typeface="Helvetica" pitchFamily="2"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標楷體" panose="02010601000101010101" pitchFamily="2" charset="-120"/>
                <a:ea typeface="標楷體" panose="02010601000101010101" pitchFamily="2" charset="-120"/>
                <a:cs typeface="+mn-cs"/>
              </a:endParaRPr>
            </a:p>
          </p:txBody>
        </p:sp>
        <p:sp>
          <p:nvSpPr>
            <p:cNvPr id="69653" name="Rectangle 11">
              <a:extLst>
                <a:ext uri="{FF2B5EF4-FFF2-40B4-BE49-F238E27FC236}">
                  <a16:creationId xmlns:a16="http://schemas.microsoft.com/office/drawing/2014/main" id="{9C6BCAB1-BAB1-36BC-4007-39B690FB4021}"/>
                </a:ext>
              </a:extLst>
            </p:cNvPr>
            <p:cNvSpPr>
              <a:spLocks noChangeArrowheads="1"/>
            </p:cNvSpPr>
            <p:nvPr/>
          </p:nvSpPr>
          <p:spPr bwMode="auto">
            <a:xfrm>
              <a:off x="1573" y="3694"/>
              <a:ext cx="544" cy="363"/>
            </a:xfrm>
            <a:prstGeom prst="rect">
              <a:avLst/>
            </a:prstGeom>
            <a:solidFill>
              <a:srgbClr val="FF3300">
                <a:alpha val="50195"/>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spcBef>
                  <a:spcPct val="20000"/>
                </a:spcBef>
                <a:buBlip>
                  <a:blip r:embed="rId3"/>
                </a:buBlip>
                <a:defRPr kumimoji="1" sz="3200">
                  <a:solidFill>
                    <a:schemeClr val="tx1"/>
                  </a:solidFill>
                  <a:latin typeface="Helvetica" pitchFamily="2" charset="0"/>
                  <a:ea typeface="新細明體" panose="02020500000000000000" pitchFamily="18" charset="-120"/>
                </a:defRPr>
              </a:lvl1pPr>
              <a:lvl2pPr marL="742950" indent="-285750">
                <a:spcBef>
                  <a:spcPct val="20000"/>
                </a:spcBef>
                <a:buSzPct val="75000"/>
                <a:buBlip>
                  <a:blip r:embed="rId4"/>
                </a:buBlip>
                <a:defRPr kumimoji="1" sz="2800">
                  <a:solidFill>
                    <a:schemeClr val="tx1"/>
                  </a:solidFill>
                  <a:latin typeface="Helvetica" pitchFamily="2" charset="0"/>
                  <a:ea typeface="新細明體" panose="02020500000000000000" pitchFamily="18" charset="-120"/>
                </a:defRPr>
              </a:lvl2pPr>
              <a:lvl3pPr marL="1143000" indent="-228600">
                <a:spcBef>
                  <a:spcPct val="20000"/>
                </a:spcBef>
                <a:buChar char="•"/>
                <a:defRPr kumimoji="1" sz="2400">
                  <a:solidFill>
                    <a:schemeClr val="tx1"/>
                  </a:solidFill>
                  <a:latin typeface="Helvetica" pitchFamily="2" charset="0"/>
                  <a:ea typeface="新細明體" panose="02020500000000000000" pitchFamily="18" charset="-120"/>
                </a:defRPr>
              </a:lvl3pPr>
              <a:lvl4pPr marL="1600200" indent="-228600">
                <a:spcBef>
                  <a:spcPct val="20000"/>
                </a:spcBef>
                <a:buChar char="–"/>
                <a:defRPr kumimoji="1" sz="2000">
                  <a:solidFill>
                    <a:schemeClr val="tx1"/>
                  </a:solidFill>
                  <a:latin typeface="Helvetica" pitchFamily="2" charset="0"/>
                  <a:ea typeface="新細明體" panose="02020500000000000000" pitchFamily="18" charset="-120"/>
                </a:defRPr>
              </a:lvl4pPr>
              <a:lvl5pPr marL="2057400" indent="-228600">
                <a:spcBef>
                  <a:spcPct val="20000"/>
                </a:spcBef>
                <a:buClr>
                  <a:schemeClr val="tx2"/>
                </a:buClr>
                <a:buChar char="–"/>
                <a:defRPr kumimoji="1" sz="2000">
                  <a:solidFill>
                    <a:schemeClr val="tx1"/>
                  </a:solidFill>
                  <a:latin typeface="Helvetica" pitchFamily="2"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標楷體" panose="02010601000101010101" pitchFamily="2" charset="-120"/>
                <a:ea typeface="標楷體" panose="02010601000101010101" pitchFamily="2" charset="-120"/>
                <a:cs typeface="+mn-cs"/>
              </a:endParaRPr>
            </a:p>
          </p:txBody>
        </p:sp>
      </p:grpSp>
      <p:sp>
        <p:nvSpPr>
          <p:cNvPr id="69636" name="Text Box 12">
            <a:extLst>
              <a:ext uri="{FF2B5EF4-FFF2-40B4-BE49-F238E27FC236}">
                <a16:creationId xmlns:a16="http://schemas.microsoft.com/office/drawing/2014/main" id="{127918F8-9A86-98E5-D108-A404BCB9C7D5}"/>
              </a:ext>
            </a:extLst>
          </p:cNvPr>
          <p:cNvSpPr txBox="1">
            <a:spLocks noChangeArrowheads="1"/>
          </p:cNvSpPr>
          <p:nvPr/>
        </p:nvSpPr>
        <p:spPr bwMode="auto">
          <a:xfrm>
            <a:off x="971550" y="4581525"/>
            <a:ext cx="5397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spcBef>
                <a:spcPct val="20000"/>
              </a:spcBef>
              <a:buBlip>
                <a:blip r:embed="rId3"/>
              </a:buBlip>
              <a:defRPr kumimoji="1" sz="3200">
                <a:solidFill>
                  <a:schemeClr val="tx1"/>
                </a:solidFill>
                <a:latin typeface="Helvetica" pitchFamily="2" charset="0"/>
                <a:ea typeface="新細明體" panose="02020500000000000000" pitchFamily="18" charset="-120"/>
              </a:defRPr>
            </a:lvl1pPr>
            <a:lvl2pPr marL="742950" indent="-285750">
              <a:spcBef>
                <a:spcPct val="20000"/>
              </a:spcBef>
              <a:buSzPct val="75000"/>
              <a:buBlip>
                <a:blip r:embed="rId4"/>
              </a:buBlip>
              <a:defRPr kumimoji="1" sz="2800">
                <a:solidFill>
                  <a:schemeClr val="tx1"/>
                </a:solidFill>
                <a:latin typeface="Helvetica" pitchFamily="2" charset="0"/>
                <a:ea typeface="新細明體" panose="02020500000000000000" pitchFamily="18" charset="-120"/>
              </a:defRPr>
            </a:lvl2pPr>
            <a:lvl3pPr marL="1143000" indent="-228600">
              <a:spcBef>
                <a:spcPct val="20000"/>
              </a:spcBef>
              <a:buChar char="•"/>
              <a:defRPr kumimoji="1" sz="2400">
                <a:solidFill>
                  <a:schemeClr val="tx1"/>
                </a:solidFill>
                <a:latin typeface="Helvetica" pitchFamily="2" charset="0"/>
                <a:ea typeface="新細明體" panose="02020500000000000000" pitchFamily="18" charset="-120"/>
              </a:defRPr>
            </a:lvl3pPr>
            <a:lvl4pPr marL="1600200" indent="-228600">
              <a:spcBef>
                <a:spcPct val="20000"/>
              </a:spcBef>
              <a:buChar char="–"/>
              <a:defRPr kumimoji="1" sz="2000">
                <a:solidFill>
                  <a:schemeClr val="tx1"/>
                </a:solidFill>
                <a:latin typeface="Helvetica" pitchFamily="2" charset="0"/>
                <a:ea typeface="新細明體" panose="02020500000000000000" pitchFamily="18" charset="-120"/>
              </a:defRPr>
            </a:lvl4pPr>
            <a:lvl5pPr marL="2057400" indent="-228600">
              <a:spcBef>
                <a:spcPct val="20000"/>
              </a:spcBef>
              <a:buClr>
                <a:schemeClr val="tx2"/>
              </a:buClr>
              <a:buChar char="–"/>
              <a:defRPr kumimoji="1" sz="2000">
                <a:solidFill>
                  <a:schemeClr val="tx1"/>
                </a:solidFill>
                <a:latin typeface="Helvetica" pitchFamily="2"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800" b="1" i="0" u="none" strike="noStrike" kern="1200" cap="none" spc="0" normalizeH="0" baseline="0" noProof="0" dirty="0">
                <a:ln>
                  <a:noFill/>
                </a:ln>
                <a:solidFill>
                  <a:srgbClr val="0000FF"/>
                </a:solidFill>
                <a:effectLst/>
                <a:uLnTx/>
                <a:uFillTx/>
                <a:latin typeface="Kaiti TC" panose="02010600040101010101" pitchFamily="2" charset="-120"/>
                <a:ea typeface="Kaiti TC" panose="02010600040101010101" pitchFamily="2" charset="-120"/>
                <a:cs typeface="+mn-cs"/>
              </a:rPr>
              <a:t>關</a:t>
            </a:r>
          </a:p>
        </p:txBody>
      </p:sp>
      <p:sp>
        <p:nvSpPr>
          <p:cNvPr id="69637" name="Text Box 13">
            <a:extLst>
              <a:ext uri="{FF2B5EF4-FFF2-40B4-BE49-F238E27FC236}">
                <a16:creationId xmlns:a16="http://schemas.microsoft.com/office/drawing/2014/main" id="{2C1575F9-9088-55E5-91D0-BACEE31DB297}"/>
              </a:ext>
            </a:extLst>
          </p:cNvPr>
          <p:cNvSpPr txBox="1">
            <a:spLocks noChangeArrowheads="1"/>
          </p:cNvSpPr>
          <p:nvPr/>
        </p:nvSpPr>
        <p:spPr bwMode="auto">
          <a:xfrm>
            <a:off x="4895850" y="4556125"/>
            <a:ext cx="5397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spcBef>
                <a:spcPct val="20000"/>
              </a:spcBef>
              <a:buBlip>
                <a:blip r:embed="rId3"/>
              </a:buBlip>
              <a:defRPr kumimoji="1" sz="3200">
                <a:solidFill>
                  <a:schemeClr val="tx1"/>
                </a:solidFill>
                <a:latin typeface="Helvetica" pitchFamily="2" charset="0"/>
                <a:ea typeface="新細明體" panose="02020500000000000000" pitchFamily="18" charset="-120"/>
              </a:defRPr>
            </a:lvl1pPr>
            <a:lvl2pPr marL="742950" indent="-285750">
              <a:spcBef>
                <a:spcPct val="20000"/>
              </a:spcBef>
              <a:buSzPct val="75000"/>
              <a:buBlip>
                <a:blip r:embed="rId4"/>
              </a:buBlip>
              <a:defRPr kumimoji="1" sz="2800">
                <a:solidFill>
                  <a:schemeClr val="tx1"/>
                </a:solidFill>
                <a:latin typeface="Helvetica" pitchFamily="2" charset="0"/>
                <a:ea typeface="新細明體" panose="02020500000000000000" pitchFamily="18" charset="-120"/>
              </a:defRPr>
            </a:lvl2pPr>
            <a:lvl3pPr marL="1143000" indent="-228600">
              <a:spcBef>
                <a:spcPct val="20000"/>
              </a:spcBef>
              <a:buChar char="•"/>
              <a:defRPr kumimoji="1" sz="2400">
                <a:solidFill>
                  <a:schemeClr val="tx1"/>
                </a:solidFill>
                <a:latin typeface="Helvetica" pitchFamily="2" charset="0"/>
                <a:ea typeface="新細明體" panose="02020500000000000000" pitchFamily="18" charset="-120"/>
              </a:defRPr>
            </a:lvl3pPr>
            <a:lvl4pPr marL="1600200" indent="-228600">
              <a:spcBef>
                <a:spcPct val="20000"/>
              </a:spcBef>
              <a:buChar char="–"/>
              <a:defRPr kumimoji="1" sz="2000">
                <a:solidFill>
                  <a:schemeClr val="tx1"/>
                </a:solidFill>
                <a:latin typeface="Helvetica" pitchFamily="2" charset="0"/>
                <a:ea typeface="新細明體" panose="02020500000000000000" pitchFamily="18" charset="-120"/>
              </a:defRPr>
            </a:lvl4pPr>
            <a:lvl5pPr marL="2057400" indent="-228600">
              <a:spcBef>
                <a:spcPct val="20000"/>
              </a:spcBef>
              <a:buClr>
                <a:schemeClr val="tx2"/>
              </a:buClr>
              <a:buChar char="–"/>
              <a:defRPr kumimoji="1" sz="2000">
                <a:solidFill>
                  <a:schemeClr val="tx1"/>
                </a:solidFill>
                <a:latin typeface="Helvetica" pitchFamily="2"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800" b="1" i="0" u="none" strike="noStrike" kern="1200" cap="none" spc="0" normalizeH="0" baseline="0" noProof="0" dirty="0">
                <a:ln>
                  <a:noFill/>
                </a:ln>
                <a:solidFill>
                  <a:srgbClr val="0000FF"/>
                </a:solidFill>
                <a:effectLst/>
                <a:uLnTx/>
                <a:uFillTx/>
                <a:latin typeface="Kaiti TC" panose="02010600040101010101" pitchFamily="2" charset="-120"/>
                <a:ea typeface="Kaiti TC" panose="02010600040101010101" pitchFamily="2" charset="-120"/>
                <a:cs typeface="+mn-cs"/>
              </a:rPr>
              <a:t>開</a:t>
            </a:r>
          </a:p>
        </p:txBody>
      </p:sp>
      <p:sp>
        <p:nvSpPr>
          <p:cNvPr id="69638" name="Line 14">
            <a:extLst>
              <a:ext uri="{FF2B5EF4-FFF2-40B4-BE49-F238E27FC236}">
                <a16:creationId xmlns:a16="http://schemas.microsoft.com/office/drawing/2014/main" id="{2D5C0BF3-C7E4-BF0B-56F8-E251FA759926}"/>
              </a:ext>
            </a:extLst>
          </p:cNvPr>
          <p:cNvSpPr>
            <a:spLocks noChangeShapeType="1"/>
          </p:cNvSpPr>
          <p:nvPr/>
        </p:nvSpPr>
        <p:spPr bwMode="auto">
          <a:xfrm>
            <a:off x="5491163" y="6407150"/>
            <a:ext cx="8636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grpSp>
        <p:nvGrpSpPr>
          <p:cNvPr id="69639" name="Group 15">
            <a:extLst>
              <a:ext uri="{FF2B5EF4-FFF2-40B4-BE49-F238E27FC236}">
                <a16:creationId xmlns:a16="http://schemas.microsoft.com/office/drawing/2014/main" id="{FB258541-1DF5-B028-788B-7FA08B506D85}"/>
              </a:ext>
            </a:extLst>
          </p:cNvPr>
          <p:cNvGrpSpPr>
            <a:grpSpLocks/>
          </p:cNvGrpSpPr>
          <p:nvPr/>
        </p:nvGrpSpPr>
        <p:grpSpPr bwMode="auto">
          <a:xfrm>
            <a:off x="5478463" y="5543550"/>
            <a:ext cx="2622550" cy="865188"/>
            <a:chOff x="3451" y="3492"/>
            <a:chExt cx="1652" cy="545"/>
          </a:xfrm>
        </p:grpSpPr>
        <p:sp>
          <p:nvSpPr>
            <p:cNvPr id="69641" name="Line 16">
              <a:extLst>
                <a:ext uri="{FF2B5EF4-FFF2-40B4-BE49-F238E27FC236}">
                  <a16:creationId xmlns:a16="http://schemas.microsoft.com/office/drawing/2014/main" id="{10800037-49CF-9C06-A31B-19AE70F0010B}"/>
                </a:ext>
              </a:extLst>
            </p:cNvPr>
            <p:cNvSpPr>
              <a:spLocks noChangeShapeType="1"/>
            </p:cNvSpPr>
            <p:nvPr/>
          </p:nvSpPr>
          <p:spPr bwMode="auto">
            <a:xfrm>
              <a:off x="4559" y="4036"/>
              <a:ext cx="544"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69642" name="Freeform 17">
              <a:extLst>
                <a:ext uri="{FF2B5EF4-FFF2-40B4-BE49-F238E27FC236}">
                  <a16:creationId xmlns:a16="http://schemas.microsoft.com/office/drawing/2014/main" id="{9FA7E457-4F0B-D8B4-3302-2ABF32F6AEC6}"/>
                </a:ext>
              </a:extLst>
            </p:cNvPr>
            <p:cNvSpPr>
              <a:spLocks/>
            </p:cNvSpPr>
            <p:nvPr/>
          </p:nvSpPr>
          <p:spPr bwMode="auto">
            <a:xfrm>
              <a:off x="4000" y="3688"/>
              <a:ext cx="3" cy="349"/>
            </a:xfrm>
            <a:custGeom>
              <a:avLst/>
              <a:gdLst>
                <a:gd name="T0" fmla="*/ 3 w 3"/>
                <a:gd name="T1" fmla="*/ 349 h 349"/>
                <a:gd name="T2" fmla="*/ 0 w 3"/>
                <a:gd name="T3" fmla="*/ 0 h 349"/>
                <a:gd name="T4" fmla="*/ 0 60000 65536"/>
                <a:gd name="T5" fmla="*/ 0 60000 65536"/>
                <a:gd name="T6" fmla="*/ 0 w 3"/>
                <a:gd name="T7" fmla="*/ 0 h 349"/>
                <a:gd name="T8" fmla="*/ 3 w 3"/>
                <a:gd name="T9" fmla="*/ 349 h 349"/>
              </a:gdLst>
              <a:ahLst/>
              <a:cxnLst>
                <a:cxn ang="T4">
                  <a:pos x="T0" y="T1"/>
                </a:cxn>
                <a:cxn ang="T5">
                  <a:pos x="T2" y="T3"/>
                </a:cxn>
              </a:cxnLst>
              <a:rect l="T6" t="T7" r="T8" b="T9"/>
              <a:pathLst>
                <a:path w="3" h="349">
                  <a:moveTo>
                    <a:pt x="3" y="349"/>
                  </a:moveTo>
                  <a:lnTo>
                    <a:pt x="0" y="0"/>
                  </a:lnTo>
                </a:path>
              </a:pathLst>
            </a:custGeom>
            <a:noFill/>
            <a:ln w="25400"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69643" name="Freeform 18">
              <a:extLst>
                <a:ext uri="{FF2B5EF4-FFF2-40B4-BE49-F238E27FC236}">
                  <a16:creationId xmlns:a16="http://schemas.microsoft.com/office/drawing/2014/main" id="{A321E784-7CB1-78EB-C4AA-5EF527318A7D}"/>
                </a:ext>
              </a:extLst>
            </p:cNvPr>
            <p:cNvSpPr>
              <a:spLocks/>
            </p:cNvSpPr>
            <p:nvPr/>
          </p:nvSpPr>
          <p:spPr bwMode="auto">
            <a:xfrm>
              <a:off x="4552" y="3688"/>
              <a:ext cx="6" cy="349"/>
            </a:xfrm>
            <a:custGeom>
              <a:avLst/>
              <a:gdLst>
                <a:gd name="T0" fmla="*/ 6 w 6"/>
                <a:gd name="T1" fmla="*/ 349 h 349"/>
                <a:gd name="T2" fmla="*/ 0 w 6"/>
                <a:gd name="T3" fmla="*/ 0 h 349"/>
                <a:gd name="T4" fmla="*/ 0 60000 65536"/>
                <a:gd name="T5" fmla="*/ 0 60000 65536"/>
                <a:gd name="T6" fmla="*/ 0 w 6"/>
                <a:gd name="T7" fmla="*/ 0 h 349"/>
                <a:gd name="T8" fmla="*/ 6 w 6"/>
                <a:gd name="T9" fmla="*/ 349 h 349"/>
              </a:gdLst>
              <a:ahLst/>
              <a:cxnLst>
                <a:cxn ang="T4">
                  <a:pos x="T0" y="T1"/>
                </a:cxn>
                <a:cxn ang="T5">
                  <a:pos x="T2" y="T3"/>
                </a:cxn>
              </a:cxnLst>
              <a:rect l="T6" t="T7" r="T8" b="T9"/>
              <a:pathLst>
                <a:path w="6" h="349">
                  <a:moveTo>
                    <a:pt x="6" y="349"/>
                  </a:moveTo>
                  <a:lnTo>
                    <a:pt x="0" y="0"/>
                  </a:lnTo>
                </a:path>
              </a:pathLst>
            </a:custGeom>
            <a:noFill/>
            <a:ln w="25400"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69644" name="Line 19">
              <a:extLst>
                <a:ext uri="{FF2B5EF4-FFF2-40B4-BE49-F238E27FC236}">
                  <a16:creationId xmlns:a16="http://schemas.microsoft.com/office/drawing/2014/main" id="{E862B52A-F175-FC10-A211-14C41F77BC37}"/>
                </a:ext>
              </a:extLst>
            </p:cNvPr>
            <p:cNvSpPr>
              <a:spLocks noChangeShapeType="1"/>
            </p:cNvSpPr>
            <p:nvPr/>
          </p:nvSpPr>
          <p:spPr bwMode="auto">
            <a:xfrm>
              <a:off x="4003" y="3694"/>
              <a:ext cx="544"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69645" name="Rectangle 20">
              <a:extLst>
                <a:ext uri="{FF2B5EF4-FFF2-40B4-BE49-F238E27FC236}">
                  <a16:creationId xmlns:a16="http://schemas.microsoft.com/office/drawing/2014/main" id="{C9F3F9DD-6F79-6F6F-BC23-0E8C1080E601}"/>
                </a:ext>
              </a:extLst>
            </p:cNvPr>
            <p:cNvSpPr>
              <a:spLocks noChangeArrowheads="1"/>
            </p:cNvSpPr>
            <p:nvPr/>
          </p:nvSpPr>
          <p:spPr bwMode="auto">
            <a:xfrm>
              <a:off x="3451" y="3492"/>
              <a:ext cx="544" cy="544"/>
            </a:xfrm>
            <a:prstGeom prst="rect">
              <a:avLst/>
            </a:prstGeom>
            <a:solidFill>
              <a:srgbClr val="FF3300">
                <a:alpha val="50195"/>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spcBef>
                  <a:spcPct val="20000"/>
                </a:spcBef>
                <a:buBlip>
                  <a:blip r:embed="rId3"/>
                </a:buBlip>
                <a:defRPr kumimoji="1" sz="3200">
                  <a:solidFill>
                    <a:schemeClr val="tx1"/>
                  </a:solidFill>
                  <a:latin typeface="Helvetica" pitchFamily="2" charset="0"/>
                  <a:ea typeface="新細明體" panose="02020500000000000000" pitchFamily="18" charset="-120"/>
                </a:defRPr>
              </a:lvl1pPr>
              <a:lvl2pPr marL="742950" indent="-285750">
                <a:spcBef>
                  <a:spcPct val="20000"/>
                </a:spcBef>
                <a:buSzPct val="75000"/>
                <a:buBlip>
                  <a:blip r:embed="rId4"/>
                </a:buBlip>
                <a:defRPr kumimoji="1" sz="2800">
                  <a:solidFill>
                    <a:schemeClr val="tx1"/>
                  </a:solidFill>
                  <a:latin typeface="Helvetica" pitchFamily="2" charset="0"/>
                  <a:ea typeface="新細明體" panose="02020500000000000000" pitchFamily="18" charset="-120"/>
                </a:defRPr>
              </a:lvl2pPr>
              <a:lvl3pPr marL="1143000" indent="-228600">
                <a:spcBef>
                  <a:spcPct val="20000"/>
                </a:spcBef>
                <a:buChar char="•"/>
                <a:defRPr kumimoji="1" sz="2400">
                  <a:solidFill>
                    <a:schemeClr val="tx1"/>
                  </a:solidFill>
                  <a:latin typeface="Helvetica" pitchFamily="2" charset="0"/>
                  <a:ea typeface="新細明體" panose="02020500000000000000" pitchFamily="18" charset="-120"/>
                </a:defRPr>
              </a:lvl3pPr>
              <a:lvl4pPr marL="1600200" indent="-228600">
                <a:spcBef>
                  <a:spcPct val="20000"/>
                </a:spcBef>
                <a:buChar char="–"/>
                <a:defRPr kumimoji="1" sz="2000">
                  <a:solidFill>
                    <a:schemeClr val="tx1"/>
                  </a:solidFill>
                  <a:latin typeface="Helvetica" pitchFamily="2" charset="0"/>
                  <a:ea typeface="新細明體" panose="02020500000000000000" pitchFamily="18" charset="-120"/>
                </a:defRPr>
              </a:lvl4pPr>
              <a:lvl5pPr marL="2057400" indent="-228600">
                <a:spcBef>
                  <a:spcPct val="20000"/>
                </a:spcBef>
                <a:buClr>
                  <a:schemeClr val="tx2"/>
                </a:buClr>
                <a:buChar char="–"/>
                <a:defRPr kumimoji="1" sz="2000">
                  <a:solidFill>
                    <a:schemeClr val="tx1"/>
                  </a:solidFill>
                  <a:latin typeface="Helvetica" pitchFamily="2"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標楷體" panose="02010601000101010101" pitchFamily="2" charset="-120"/>
                <a:ea typeface="標楷體" panose="02010601000101010101" pitchFamily="2" charset="-120"/>
                <a:cs typeface="+mn-cs"/>
              </a:endParaRPr>
            </a:p>
          </p:txBody>
        </p:sp>
        <p:sp>
          <p:nvSpPr>
            <p:cNvPr id="69646" name="Rectangle 21">
              <a:extLst>
                <a:ext uri="{FF2B5EF4-FFF2-40B4-BE49-F238E27FC236}">
                  <a16:creationId xmlns:a16="http://schemas.microsoft.com/office/drawing/2014/main" id="{C610176D-9B85-9A94-FCC0-CC80E19FF434}"/>
                </a:ext>
              </a:extLst>
            </p:cNvPr>
            <p:cNvSpPr>
              <a:spLocks noChangeArrowheads="1"/>
            </p:cNvSpPr>
            <p:nvPr/>
          </p:nvSpPr>
          <p:spPr bwMode="auto">
            <a:xfrm>
              <a:off x="4556" y="3665"/>
              <a:ext cx="544" cy="363"/>
            </a:xfrm>
            <a:prstGeom prst="rect">
              <a:avLst/>
            </a:prstGeom>
            <a:solidFill>
              <a:srgbClr val="FF3300">
                <a:alpha val="50195"/>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spcBef>
                  <a:spcPct val="20000"/>
                </a:spcBef>
                <a:buBlip>
                  <a:blip r:embed="rId3"/>
                </a:buBlip>
                <a:defRPr kumimoji="1" sz="3200">
                  <a:solidFill>
                    <a:schemeClr val="tx1"/>
                  </a:solidFill>
                  <a:latin typeface="Helvetica" pitchFamily="2" charset="0"/>
                  <a:ea typeface="新細明體" panose="02020500000000000000" pitchFamily="18" charset="-120"/>
                </a:defRPr>
              </a:lvl1pPr>
              <a:lvl2pPr marL="742950" indent="-285750">
                <a:spcBef>
                  <a:spcPct val="20000"/>
                </a:spcBef>
                <a:buSzPct val="75000"/>
                <a:buBlip>
                  <a:blip r:embed="rId4"/>
                </a:buBlip>
                <a:defRPr kumimoji="1" sz="2800">
                  <a:solidFill>
                    <a:schemeClr val="tx1"/>
                  </a:solidFill>
                  <a:latin typeface="Helvetica" pitchFamily="2" charset="0"/>
                  <a:ea typeface="新細明體" panose="02020500000000000000" pitchFamily="18" charset="-120"/>
                </a:defRPr>
              </a:lvl2pPr>
              <a:lvl3pPr marL="1143000" indent="-228600">
                <a:spcBef>
                  <a:spcPct val="20000"/>
                </a:spcBef>
                <a:buChar char="•"/>
                <a:defRPr kumimoji="1" sz="2400">
                  <a:solidFill>
                    <a:schemeClr val="tx1"/>
                  </a:solidFill>
                  <a:latin typeface="Helvetica" pitchFamily="2" charset="0"/>
                  <a:ea typeface="新細明體" panose="02020500000000000000" pitchFamily="18" charset="-120"/>
                </a:defRPr>
              </a:lvl3pPr>
              <a:lvl4pPr marL="1600200" indent="-228600">
                <a:spcBef>
                  <a:spcPct val="20000"/>
                </a:spcBef>
                <a:buChar char="–"/>
                <a:defRPr kumimoji="1" sz="2000">
                  <a:solidFill>
                    <a:schemeClr val="tx1"/>
                  </a:solidFill>
                  <a:latin typeface="Helvetica" pitchFamily="2" charset="0"/>
                  <a:ea typeface="新細明體" panose="02020500000000000000" pitchFamily="18" charset="-120"/>
                </a:defRPr>
              </a:lvl4pPr>
              <a:lvl5pPr marL="2057400" indent="-228600">
                <a:spcBef>
                  <a:spcPct val="20000"/>
                </a:spcBef>
                <a:buClr>
                  <a:schemeClr val="tx2"/>
                </a:buClr>
                <a:buChar char="–"/>
                <a:defRPr kumimoji="1" sz="2000">
                  <a:solidFill>
                    <a:schemeClr val="tx1"/>
                  </a:solidFill>
                  <a:latin typeface="Helvetica" pitchFamily="2"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標楷體" panose="02010601000101010101" pitchFamily="2" charset="-120"/>
                <a:ea typeface="標楷體" panose="02010601000101010101" pitchFamily="2" charset="-120"/>
                <a:cs typeface="+mn-cs"/>
              </a:endParaRPr>
            </a:p>
          </p:txBody>
        </p:sp>
      </p:grpSp>
      <p:sp>
        <p:nvSpPr>
          <p:cNvPr id="69640" name="Line 22">
            <a:extLst>
              <a:ext uri="{FF2B5EF4-FFF2-40B4-BE49-F238E27FC236}">
                <a16:creationId xmlns:a16="http://schemas.microsoft.com/office/drawing/2014/main" id="{D73F7296-16C8-C4AD-7BAE-293DE7FC96ED}"/>
              </a:ext>
            </a:extLst>
          </p:cNvPr>
          <p:cNvSpPr>
            <a:spLocks noChangeShapeType="1"/>
          </p:cNvSpPr>
          <p:nvPr/>
        </p:nvSpPr>
        <p:spPr bwMode="auto">
          <a:xfrm>
            <a:off x="6370638" y="5661025"/>
            <a:ext cx="865187" cy="0"/>
          </a:xfrm>
          <a:prstGeom prst="line">
            <a:avLst/>
          </a:prstGeom>
          <a:noFill/>
          <a:ln w="25400">
            <a:solidFill>
              <a:schemeClr val="tx1"/>
            </a:solidFill>
            <a:round/>
            <a:headEnd/>
            <a:tailEnd type="stealth" w="lg" len="lg"/>
          </a:ln>
          <a:extLst>
            <a:ext uri="{909E8E84-426E-40DD-AFC4-6F175D3DCCD1}">
              <a14:hiddenFill xmlns:a14="http://schemas.microsoft.com/office/drawing/2010/main">
                <a:noFill/>
              </a14:hiddenFill>
            </a:ext>
          </a:extLst>
        </p:spPr>
        <p:txBody>
          <a:bodyPr wrap="none"/>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642" name="Rectangle 2">
            <a:extLst>
              <a:ext uri="{FF2B5EF4-FFF2-40B4-BE49-F238E27FC236}">
                <a16:creationId xmlns:a16="http://schemas.microsoft.com/office/drawing/2014/main" id="{6502F5C3-A777-01D3-4E24-83277B6A744C}"/>
              </a:ext>
            </a:extLst>
          </p:cNvPr>
          <p:cNvSpPr>
            <a:spLocks noChangeArrowheads="1"/>
          </p:cNvSpPr>
          <p:nvPr/>
        </p:nvSpPr>
        <p:spPr bwMode="auto">
          <a:xfrm>
            <a:off x="1620838" y="260350"/>
            <a:ext cx="5688012" cy="731838"/>
          </a:xfrm>
          <a:prstGeom prst="rect">
            <a:avLst/>
          </a:prstGeom>
          <a:noFill/>
          <a:ln w="127000">
            <a:noFill/>
            <a:miter lim="800000"/>
            <a:headEnd/>
            <a:tailEnd/>
          </a:ln>
          <a:effectLst/>
        </p:spPr>
        <p:txBody>
          <a:bodyPr wrap="none" lIns="0" tIns="0" rIns="0" bIns="0" anchor="ctr"/>
          <a:lstStyle>
            <a:lvl1pPr>
              <a:spcBef>
                <a:spcPct val="20000"/>
              </a:spcBef>
              <a:buBlip>
                <a:blip r:embed="rId3"/>
              </a:buBlip>
              <a:defRPr kumimoji="1" sz="3200">
                <a:solidFill>
                  <a:schemeClr val="tx1"/>
                </a:solidFill>
                <a:latin typeface="Helvetica" pitchFamily="2" charset="0"/>
                <a:ea typeface="新細明體" panose="02020500000000000000" pitchFamily="18" charset="-120"/>
              </a:defRPr>
            </a:lvl1pPr>
            <a:lvl2pPr marL="742950" indent="-285750">
              <a:spcBef>
                <a:spcPct val="20000"/>
              </a:spcBef>
              <a:buSzPct val="75000"/>
              <a:buBlip>
                <a:blip r:embed="rId4"/>
              </a:buBlip>
              <a:defRPr kumimoji="1" sz="2800">
                <a:solidFill>
                  <a:schemeClr val="tx1"/>
                </a:solidFill>
                <a:latin typeface="Helvetica" pitchFamily="2" charset="0"/>
                <a:ea typeface="新細明體" panose="02020500000000000000" pitchFamily="18" charset="-120"/>
              </a:defRPr>
            </a:lvl2pPr>
            <a:lvl3pPr marL="1143000" indent="-228600">
              <a:spcBef>
                <a:spcPct val="20000"/>
              </a:spcBef>
              <a:buChar char="•"/>
              <a:defRPr kumimoji="1" sz="2400">
                <a:solidFill>
                  <a:schemeClr val="tx1"/>
                </a:solidFill>
                <a:latin typeface="Helvetica" pitchFamily="2" charset="0"/>
                <a:ea typeface="新細明體" panose="02020500000000000000" pitchFamily="18" charset="-120"/>
              </a:defRPr>
            </a:lvl3pPr>
            <a:lvl4pPr marL="1600200" indent="-228600">
              <a:spcBef>
                <a:spcPct val="20000"/>
              </a:spcBef>
              <a:buChar char="–"/>
              <a:defRPr kumimoji="1" sz="2000">
                <a:solidFill>
                  <a:schemeClr val="tx1"/>
                </a:solidFill>
                <a:latin typeface="Helvetica" pitchFamily="2" charset="0"/>
                <a:ea typeface="新細明體" panose="02020500000000000000" pitchFamily="18" charset="-120"/>
              </a:defRPr>
            </a:lvl4pPr>
            <a:lvl5pPr marL="2057400" indent="-228600">
              <a:spcBef>
                <a:spcPct val="20000"/>
              </a:spcBef>
              <a:buClr>
                <a:schemeClr val="tx2"/>
              </a:buClr>
              <a:buChar char="–"/>
              <a:defRPr kumimoji="1" sz="2000">
                <a:solidFill>
                  <a:schemeClr val="tx1"/>
                </a:solidFill>
                <a:latin typeface="Helvetica" pitchFamily="2"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4000" b="1" i="0" u="none" strike="noStrike" kern="1200" cap="none" spc="0" normalizeH="0" baseline="0" noProof="0" dirty="0">
                <a:ln>
                  <a:noFill/>
                </a:ln>
                <a:solidFill>
                  <a:srgbClr val="006600"/>
                </a:solidFill>
                <a:effectLst>
                  <a:outerShdw blurRad="38100" dist="38100" dir="2700000" algn="tl">
                    <a:srgbClr val="000000"/>
                  </a:outerShdw>
                </a:effectLst>
                <a:uLnTx/>
                <a:uFillTx/>
                <a:latin typeface="Kaiti TC" panose="02010600040101010101" pitchFamily="2" charset="-120"/>
                <a:ea typeface="Kaiti TC" panose="02010600040101010101" pitchFamily="2" charset="-120"/>
                <a:cs typeface="+mn-cs"/>
              </a:rPr>
              <a:t>半導體電子科技之基礎</a:t>
            </a:r>
            <a:r>
              <a:rPr kumimoji="0" lang="en-US" altLang="zh-TW" sz="4000" b="1" i="0" u="none" strike="noStrike" kern="1200" cap="none" spc="0" normalizeH="0" baseline="0" noProof="0" dirty="0">
                <a:ln>
                  <a:noFill/>
                </a:ln>
                <a:solidFill>
                  <a:srgbClr val="006600"/>
                </a:solidFill>
                <a:effectLst>
                  <a:outerShdw blurRad="38100" dist="38100" dir="2700000" algn="tl">
                    <a:srgbClr val="000000"/>
                  </a:outerShdw>
                </a:effectLst>
                <a:uLnTx/>
                <a:uFillTx/>
                <a:latin typeface="Kaiti TC" panose="02010600040101010101" pitchFamily="2" charset="-120"/>
                <a:ea typeface="Kaiti TC" panose="02010600040101010101" pitchFamily="2" charset="-120"/>
                <a:cs typeface="+mn-cs"/>
              </a:rPr>
              <a:t>--</a:t>
            </a:r>
            <a:r>
              <a:rPr kumimoji="0" lang="zh-TW" altLang="en-US" sz="4000" b="1" i="0" u="none" strike="noStrike" kern="1200" cap="none" spc="0" normalizeH="0" baseline="0" noProof="0" dirty="0">
                <a:ln>
                  <a:noFill/>
                </a:ln>
                <a:solidFill>
                  <a:srgbClr val="006600"/>
                </a:solidFill>
                <a:effectLst>
                  <a:outerShdw blurRad="38100" dist="38100" dir="2700000" algn="tl">
                    <a:srgbClr val="000000"/>
                  </a:outerShdw>
                </a:effectLst>
                <a:uLnTx/>
                <a:uFillTx/>
                <a:latin typeface="Kaiti TC" panose="02010600040101010101" pitchFamily="2" charset="-120"/>
                <a:ea typeface="Kaiti TC" panose="02010600040101010101" pitchFamily="2" charset="-120"/>
                <a:cs typeface="+mn-cs"/>
              </a:rPr>
              <a:t>磁記錄</a:t>
            </a:r>
          </a:p>
        </p:txBody>
      </p:sp>
      <p:pic>
        <p:nvPicPr>
          <p:cNvPr id="71682" name="Picture 3" descr="RWHead">
            <a:extLst>
              <a:ext uri="{FF2B5EF4-FFF2-40B4-BE49-F238E27FC236}">
                <a16:creationId xmlns:a16="http://schemas.microsoft.com/office/drawing/2014/main" id="{CDE29DAF-B814-8639-6FCE-DCC24D9BF7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1412875"/>
            <a:ext cx="7292975" cy="490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Oval 4">
            <a:extLst>
              <a:ext uri="{FF2B5EF4-FFF2-40B4-BE49-F238E27FC236}">
                <a16:creationId xmlns:a16="http://schemas.microsoft.com/office/drawing/2014/main" id="{30F18EB6-047A-5C67-D56B-DAD124D8ADC2}"/>
              </a:ext>
            </a:extLst>
          </p:cNvPr>
          <p:cNvSpPr>
            <a:spLocks noChangeArrowheads="1"/>
          </p:cNvSpPr>
          <p:nvPr/>
        </p:nvSpPr>
        <p:spPr bwMode="auto">
          <a:xfrm>
            <a:off x="2051050" y="2781300"/>
            <a:ext cx="2305050" cy="6477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3"/>
              </a:buBlip>
              <a:defRPr kumimoji="1" sz="3200">
                <a:solidFill>
                  <a:schemeClr val="tx1"/>
                </a:solidFill>
                <a:latin typeface="Helvetica" pitchFamily="2" charset="0"/>
                <a:ea typeface="新細明體" panose="02020500000000000000" pitchFamily="18" charset="-120"/>
              </a:defRPr>
            </a:lvl1pPr>
            <a:lvl2pPr marL="742950" indent="-285750">
              <a:spcBef>
                <a:spcPct val="20000"/>
              </a:spcBef>
              <a:buSzPct val="75000"/>
              <a:buBlip>
                <a:blip r:embed="rId4"/>
              </a:buBlip>
              <a:defRPr kumimoji="1" sz="2800">
                <a:solidFill>
                  <a:schemeClr val="tx1"/>
                </a:solidFill>
                <a:latin typeface="Helvetica" pitchFamily="2" charset="0"/>
                <a:ea typeface="新細明體" panose="02020500000000000000" pitchFamily="18" charset="-120"/>
              </a:defRPr>
            </a:lvl2pPr>
            <a:lvl3pPr marL="1143000" indent="-228600">
              <a:spcBef>
                <a:spcPct val="20000"/>
              </a:spcBef>
              <a:buChar char="•"/>
              <a:defRPr kumimoji="1" sz="2400">
                <a:solidFill>
                  <a:schemeClr val="tx1"/>
                </a:solidFill>
                <a:latin typeface="Helvetica" pitchFamily="2" charset="0"/>
                <a:ea typeface="新細明體" panose="02020500000000000000" pitchFamily="18" charset="-120"/>
              </a:defRPr>
            </a:lvl3pPr>
            <a:lvl4pPr marL="1600200" indent="-228600">
              <a:spcBef>
                <a:spcPct val="20000"/>
              </a:spcBef>
              <a:buChar char="–"/>
              <a:defRPr kumimoji="1" sz="2000">
                <a:solidFill>
                  <a:schemeClr val="tx1"/>
                </a:solidFill>
                <a:latin typeface="Helvetica" pitchFamily="2" charset="0"/>
                <a:ea typeface="新細明體" panose="02020500000000000000" pitchFamily="18" charset="-120"/>
              </a:defRPr>
            </a:lvl4pPr>
            <a:lvl5pPr marL="2057400" indent="-228600">
              <a:spcBef>
                <a:spcPct val="20000"/>
              </a:spcBef>
              <a:buClr>
                <a:schemeClr val="tx2"/>
              </a:buClr>
              <a:buChar char="–"/>
              <a:defRPr kumimoji="1" sz="2000">
                <a:solidFill>
                  <a:schemeClr val="tx1"/>
                </a:solidFill>
                <a:latin typeface="Helvetica" pitchFamily="2"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標楷體" panose="02010601000101010101" pitchFamily="2" charset="-120"/>
              <a:ea typeface="標楷體" panose="02010601000101010101" pitchFamily="2" charset="-120"/>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85" name="Group 2">
            <a:extLst>
              <a:ext uri="{FF2B5EF4-FFF2-40B4-BE49-F238E27FC236}">
                <a16:creationId xmlns:a16="http://schemas.microsoft.com/office/drawing/2014/main" id="{E16C5959-CB12-1577-CBD1-E482CED454D8}"/>
              </a:ext>
            </a:extLst>
          </p:cNvPr>
          <p:cNvGrpSpPr>
            <a:grpSpLocks/>
          </p:cNvGrpSpPr>
          <p:nvPr/>
        </p:nvGrpSpPr>
        <p:grpSpPr bwMode="auto">
          <a:xfrm>
            <a:off x="0" y="1196975"/>
            <a:ext cx="9144000" cy="5360988"/>
            <a:chOff x="96" y="480"/>
            <a:chExt cx="5646" cy="3354"/>
          </a:xfrm>
        </p:grpSpPr>
        <p:pic>
          <p:nvPicPr>
            <p:cNvPr id="67587" name="Picture 3" descr="snap">
              <a:extLst>
                <a:ext uri="{FF2B5EF4-FFF2-40B4-BE49-F238E27FC236}">
                  <a16:creationId xmlns:a16="http://schemas.microsoft.com/office/drawing/2014/main" id="{F126CD2E-8B93-39A2-8194-A06200F7C9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 y="480"/>
              <a:ext cx="2790" cy="3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7588" name="Group 4">
              <a:extLst>
                <a:ext uri="{FF2B5EF4-FFF2-40B4-BE49-F238E27FC236}">
                  <a16:creationId xmlns:a16="http://schemas.microsoft.com/office/drawing/2014/main" id="{9DB5B8DB-76E2-D2F4-2395-C500F8A6CC79}"/>
                </a:ext>
              </a:extLst>
            </p:cNvPr>
            <p:cNvGrpSpPr>
              <a:grpSpLocks/>
            </p:cNvGrpSpPr>
            <p:nvPr/>
          </p:nvGrpSpPr>
          <p:grpSpPr bwMode="auto">
            <a:xfrm>
              <a:off x="2886" y="480"/>
              <a:ext cx="2856" cy="3198"/>
              <a:chOff x="2904" y="480"/>
              <a:chExt cx="2856" cy="3198"/>
            </a:xfrm>
          </p:grpSpPr>
          <p:pic>
            <p:nvPicPr>
              <p:cNvPr id="67589" name="Picture 5" descr="snap">
                <a:extLst>
                  <a:ext uri="{FF2B5EF4-FFF2-40B4-BE49-F238E27FC236}">
                    <a16:creationId xmlns:a16="http://schemas.microsoft.com/office/drawing/2014/main" id="{2E0FEB09-A399-7D0B-E2F7-85049B1267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4" y="480"/>
                <a:ext cx="2856" cy="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0" name="Rectangle 6">
                <a:extLst>
                  <a:ext uri="{FF2B5EF4-FFF2-40B4-BE49-F238E27FC236}">
                    <a16:creationId xmlns:a16="http://schemas.microsoft.com/office/drawing/2014/main" id="{04806A57-D82A-D94E-FEAC-16D8D94DD357}"/>
                  </a:ext>
                </a:extLst>
              </p:cNvPr>
              <p:cNvSpPr>
                <a:spLocks noChangeArrowheads="1"/>
              </p:cNvSpPr>
              <p:nvPr/>
            </p:nvSpPr>
            <p:spPr bwMode="auto">
              <a:xfrm>
                <a:off x="4464" y="1152"/>
                <a:ext cx="1296" cy="8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Blip>
                    <a:blip r:embed="rId5"/>
                  </a:buBlip>
                  <a:defRPr kumimoji="1" sz="3200">
                    <a:solidFill>
                      <a:schemeClr val="tx1"/>
                    </a:solidFill>
                    <a:latin typeface="Helvetica" pitchFamily="2" charset="0"/>
                    <a:ea typeface="新細明體" panose="02020500000000000000" pitchFamily="18" charset="-120"/>
                  </a:defRPr>
                </a:lvl1pPr>
                <a:lvl2pPr marL="742950" indent="-285750">
                  <a:spcBef>
                    <a:spcPct val="20000"/>
                  </a:spcBef>
                  <a:buSzPct val="75000"/>
                  <a:buBlip>
                    <a:blip r:embed="rId6"/>
                  </a:buBlip>
                  <a:defRPr kumimoji="1" sz="2800">
                    <a:solidFill>
                      <a:schemeClr val="tx1"/>
                    </a:solidFill>
                    <a:latin typeface="Helvetica" pitchFamily="2" charset="0"/>
                    <a:ea typeface="新細明體" panose="02020500000000000000" pitchFamily="18" charset="-120"/>
                  </a:defRPr>
                </a:lvl2pPr>
                <a:lvl3pPr marL="1143000" indent="-228600">
                  <a:spcBef>
                    <a:spcPct val="20000"/>
                  </a:spcBef>
                  <a:buChar char="•"/>
                  <a:defRPr kumimoji="1" sz="2400">
                    <a:solidFill>
                      <a:schemeClr val="tx1"/>
                    </a:solidFill>
                    <a:latin typeface="Helvetica" pitchFamily="2" charset="0"/>
                    <a:ea typeface="新細明體" panose="02020500000000000000" pitchFamily="18" charset="-120"/>
                  </a:defRPr>
                </a:lvl3pPr>
                <a:lvl4pPr marL="1600200" indent="-228600">
                  <a:spcBef>
                    <a:spcPct val="20000"/>
                  </a:spcBef>
                  <a:buChar char="–"/>
                  <a:defRPr kumimoji="1" sz="2000">
                    <a:solidFill>
                      <a:schemeClr val="tx1"/>
                    </a:solidFill>
                    <a:latin typeface="Helvetica" pitchFamily="2" charset="0"/>
                    <a:ea typeface="新細明體" panose="02020500000000000000" pitchFamily="18" charset="-120"/>
                  </a:defRPr>
                </a:lvl4pPr>
                <a:lvl5pPr marL="2057400" indent="-228600">
                  <a:spcBef>
                    <a:spcPct val="20000"/>
                  </a:spcBef>
                  <a:buClr>
                    <a:schemeClr val="tx2"/>
                  </a:buClr>
                  <a:buChar char="–"/>
                  <a:defRPr kumimoji="1" sz="2000">
                    <a:solidFill>
                      <a:schemeClr val="tx1"/>
                    </a:solidFill>
                    <a:latin typeface="Helvetica" pitchFamily="2" charset="0"/>
                    <a:ea typeface="新細明體" panose="02020500000000000000" pitchFamily="18" charset="-120"/>
                  </a:defRPr>
                </a:lvl5pPr>
                <a:lvl6pPr marL="25146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6pPr>
                <a:lvl7pPr marL="29718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7pPr>
                <a:lvl8pPr marL="34290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8pPr>
                <a:lvl9pPr marL="3886200" indent="-228600" eaLnBrk="0" fontAlgn="base" hangingPunct="0">
                  <a:spcBef>
                    <a:spcPct val="20000"/>
                  </a:spcBef>
                  <a:spcAft>
                    <a:spcPct val="0"/>
                  </a:spcAft>
                  <a:buClr>
                    <a:schemeClr val="tx2"/>
                  </a:buClr>
                  <a:buChar char="–"/>
                  <a:defRPr kumimoji="1" sz="2000">
                    <a:solidFill>
                      <a:schemeClr val="tx1"/>
                    </a:solidFill>
                    <a:latin typeface="Helvetica" pitchFamily="2" charset="0"/>
                    <a:ea typeface="新細明體" panose="02020500000000000000" pitchFamily="18" charset="-12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zh-TW" altLang="en-US" sz="2400" b="0" i="0" u="none" strike="noStrike" kern="1200" cap="none" spc="0" normalizeH="0" baseline="0" noProof="0">
                  <a:ln>
                    <a:noFill/>
                  </a:ln>
                  <a:solidFill>
                    <a:prstClr val="black"/>
                  </a:solidFill>
                  <a:effectLst/>
                  <a:uLnTx/>
                  <a:uFillTx/>
                  <a:latin typeface="標楷體" panose="02010601000101010101" pitchFamily="2" charset="-120"/>
                  <a:ea typeface="標楷體" panose="02010601000101010101" pitchFamily="2" charset="-120"/>
                  <a:cs typeface="+mn-cs"/>
                </a:endParaRPr>
              </a:p>
            </p:txBody>
          </p:sp>
        </p:grpSp>
      </p:grpSp>
      <p:sp>
        <p:nvSpPr>
          <p:cNvPr id="748551" name="Text Box 7">
            <a:extLst>
              <a:ext uri="{FF2B5EF4-FFF2-40B4-BE49-F238E27FC236}">
                <a16:creationId xmlns:a16="http://schemas.microsoft.com/office/drawing/2014/main" id="{FBB6D657-5689-B820-B4F9-A0993D662EE8}"/>
              </a:ext>
            </a:extLst>
          </p:cNvPr>
          <p:cNvSpPr txBox="1">
            <a:spLocks noChangeArrowheads="1"/>
          </p:cNvSpPr>
          <p:nvPr/>
        </p:nvSpPr>
        <p:spPr bwMode="auto">
          <a:xfrm>
            <a:off x="489881" y="244585"/>
            <a:ext cx="8424862" cy="609600"/>
          </a:xfrm>
          <a:prstGeom prst="rect">
            <a:avLst/>
          </a:prstGeom>
          <a:noFill/>
          <a:ln w="25400">
            <a:noFill/>
            <a:miter lim="800000"/>
            <a:headEnd/>
            <a:tailEnd/>
          </a:ln>
          <a:effectLst/>
        </p:spPr>
        <p:txBody>
          <a:bodyPr lIns="0" tIns="0" rIns="0" bIns="0">
            <a:spAutoFit/>
          </a:bodyPr>
          <a:lstStyle>
            <a:lvl1pPr eaLnBrk="0" hangingPunct="0">
              <a:defRPr sz="2400">
                <a:solidFill>
                  <a:schemeClr val="tx1"/>
                </a:solidFill>
                <a:latin typeface="標楷體" charset="0"/>
                <a:ea typeface="標楷體" charset="0"/>
                <a:cs typeface="標楷體" charset="0"/>
              </a:defRPr>
            </a:lvl1pPr>
            <a:lvl2pPr marL="742950" indent="-285750" eaLnBrk="0" hangingPunct="0">
              <a:defRPr sz="2400">
                <a:solidFill>
                  <a:schemeClr val="tx1"/>
                </a:solidFill>
                <a:latin typeface="標楷體" charset="0"/>
                <a:ea typeface="標楷體" charset="0"/>
                <a:cs typeface="標楷體" charset="0"/>
              </a:defRPr>
            </a:lvl2pPr>
            <a:lvl3pPr marL="1143000" indent="-228600" eaLnBrk="0" hangingPunct="0">
              <a:defRPr sz="2400">
                <a:solidFill>
                  <a:schemeClr val="tx1"/>
                </a:solidFill>
                <a:latin typeface="標楷體" charset="0"/>
                <a:ea typeface="標楷體" charset="0"/>
                <a:cs typeface="標楷體" charset="0"/>
              </a:defRPr>
            </a:lvl3pPr>
            <a:lvl4pPr marL="1600200" indent="-228600" eaLnBrk="0" hangingPunct="0">
              <a:defRPr sz="2400">
                <a:solidFill>
                  <a:schemeClr val="tx1"/>
                </a:solidFill>
                <a:latin typeface="標楷體" charset="0"/>
                <a:ea typeface="標楷體" charset="0"/>
                <a:cs typeface="標楷體" charset="0"/>
              </a:defRPr>
            </a:lvl4pPr>
            <a:lvl5pPr marL="2057400" indent="-228600" eaLnBrk="0" hangingPunct="0">
              <a:defRPr sz="2400">
                <a:solidFill>
                  <a:schemeClr val="tx1"/>
                </a:solidFill>
                <a:latin typeface="標楷體" charset="0"/>
                <a:ea typeface="標楷體" charset="0"/>
                <a:cs typeface="標楷體" charset="0"/>
              </a:defRPr>
            </a:lvl5pPr>
            <a:lvl6pPr marL="2514600" indent="-228600" eaLnBrk="0" fontAlgn="base" hangingPunct="0">
              <a:spcBef>
                <a:spcPct val="0"/>
              </a:spcBef>
              <a:spcAft>
                <a:spcPct val="0"/>
              </a:spcAft>
              <a:defRPr sz="2400">
                <a:solidFill>
                  <a:schemeClr val="tx1"/>
                </a:solidFill>
                <a:latin typeface="標楷體" charset="0"/>
                <a:ea typeface="標楷體" charset="0"/>
                <a:cs typeface="標楷體" charset="0"/>
              </a:defRPr>
            </a:lvl6pPr>
            <a:lvl7pPr marL="2971800" indent="-228600" eaLnBrk="0" fontAlgn="base" hangingPunct="0">
              <a:spcBef>
                <a:spcPct val="0"/>
              </a:spcBef>
              <a:spcAft>
                <a:spcPct val="0"/>
              </a:spcAft>
              <a:defRPr sz="2400">
                <a:solidFill>
                  <a:schemeClr val="tx1"/>
                </a:solidFill>
                <a:latin typeface="標楷體" charset="0"/>
                <a:ea typeface="標楷體" charset="0"/>
                <a:cs typeface="標楷體" charset="0"/>
              </a:defRPr>
            </a:lvl7pPr>
            <a:lvl8pPr marL="3429000" indent="-228600" eaLnBrk="0" fontAlgn="base" hangingPunct="0">
              <a:spcBef>
                <a:spcPct val="0"/>
              </a:spcBef>
              <a:spcAft>
                <a:spcPct val="0"/>
              </a:spcAft>
              <a:defRPr sz="2400">
                <a:solidFill>
                  <a:schemeClr val="tx1"/>
                </a:solidFill>
                <a:latin typeface="標楷體" charset="0"/>
                <a:ea typeface="標楷體" charset="0"/>
                <a:cs typeface="標楷體" charset="0"/>
              </a:defRPr>
            </a:lvl8pPr>
            <a:lvl9pPr marL="3886200" indent="-228600" eaLnBrk="0" fontAlgn="base" hangingPunct="0">
              <a:spcBef>
                <a:spcPct val="0"/>
              </a:spcBef>
              <a:spcAft>
                <a:spcPct val="0"/>
              </a:spcAft>
              <a:defRPr sz="2400">
                <a:solidFill>
                  <a:schemeClr val="tx1"/>
                </a:solidFill>
                <a:latin typeface="標楷體" charset="0"/>
                <a:ea typeface="標楷體" charset="0"/>
                <a:cs typeface="標楷體"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zh-TW" sz="3600" b="1" i="0" u="none" strike="noStrike" kern="1200" cap="none" spc="0" normalizeH="0" baseline="0" noProof="0" dirty="0">
                <a:ln>
                  <a:noFill/>
                </a:ln>
                <a:solidFill>
                  <a:srgbClr val="CC3300"/>
                </a:solidFill>
                <a:effectLst>
                  <a:outerShdw blurRad="38100" dist="38100" dir="2700000" algn="tl">
                    <a:srgbClr val="000000"/>
                  </a:outerShdw>
                </a:effectLst>
                <a:uLnTx/>
                <a:uFillTx/>
                <a:latin typeface="Times New Roman" charset="0"/>
              </a:rPr>
              <a:t>1959-now: Top-down approach dominates</a:t>
            </a:r>
            <a:r>
              <a:rPr kumimoji="0" lang="en-US" altLang="zh-TW" sz="4000" b="1" i="0" u="none" strike="noStrike" kern="1200" cap="none" spc="0" normalizeH="0" baseline="0" noProof="0" dirty="0">
                <a:ln>
                  <a:noFill/>
                </a:ln>
                <a:solidFill>
                  <a:srgbClr val="CC3300"/>
                </a:solidFill>
                <a:effectLst>
                  <a:outerShdw blurRad="38100" dist="38100" dir="2700000" algn="tl">
                    <a:srgbClr val="000000"/>
                  </a:outerShdw>
                </a:effectLst>
                <a:uLnTx/>
                <a:uFillTx/>
                <a:latin typeface="Times New Roman" charset="0"/>
              </a:rPr>
              <a:t>  </a:t>
            </a:r>
            <a:endParaRPr kumimoji="0" lang="zh-TW" altLang="en-US" sz="4000" b="1" i="0" u="none" strike="noStrike" kern="1200" cap="none" spc="0" normalizeH="0" baseline="0" noProof="0" dirty="0">
              <a:ln>
                <a:noFill/>
              </a:ln>
              <a:solidFill>
                <a:srgbClr val="3333CC"/>
              </a:solidFill>
              <a:effectLst>
                <a:outerShdw blurRad="38100" dist="38100" dir="2700000" algn="tl">
                  <a:srgbClr val="000000"/>
                </a:outerShdw>
              </a:effectLst>
              <a:uLnTx/>
              <a:uFillTx/>
              <a:latin typeface="標楷體"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投影片編號版面配置區 2"/>
          <p:cNvSpPr>
            <a:spLocks noGrp="1"/>
          </p:cNvSpPr>
          <p:nvPr>
            <p:ph type="sldNum" sz="quarter" idx="11"/>
          </p:nvPr>
        </p:nvSpPr>
        <p:spPr/>
        <p:txBody>
          <a:bodyPr/>
          <a:lstStyle/>
          <a:p>
            <a:fld id="{DAA0D67F-CB35-3644-B081-0A15168FF2BF}" type="slidenum">
              <a:rPr lang="zh-TW" altLang="en-US"/>
              <a:pPr/>
              <a:t>1</a:t>
            </a:fld>
            <a:endParaRPr lang="zh-TW" altLang="en-US">
              <a:solidFill>
                <a:schemeClr val="tx1"/>
              </a:solidFill>
              <a:latin typeface="Times New Roman" charset="0"/>
            </a:endParaRPr>
          </a:p>
        </p:txBody>
      </p:sp>
      <p:sp>
        <p:nvSpPr>
          <p:cNvPr id="263170" name="Text Box 1026"/>
          <p:cNvSpPr txBox="1">
            <a:spLocks noChangeArrowheads="1"/>
          </p:cNvSpPr>
          <p:nvPr/>
        </p:nvSpPr>
        <p:spPr bwMode="auto">
          <a:xfrm>
            <a:off x="3419872" y="764704"/>
            <a:ext cx="3352800" cy="669925"/>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pPr>
            <a:r>
              <a:rPr lang="zh-TW" altLang="en-US" sz="4400" b="1">
                <a:solidFill>
                  <a:srgbClr val="3333CC"/>
                </a:solidFill>
                <a:effectLst>
                  <a:outerShdw blurRad="38100" dist="38100" dir="2700000" algn="tl">
                    <a:srgbClr val="000000"/>
                  </a:outerShdw>
                </a:effectLst>
              </a:rPr>
              <a:t>課程資訊(</a:t>
            </a:r>
            <a:r>
              <a:rPr lang="en-US" altLang="zh-TW" sz="4400" b="1" dirty="0">
                <a:solidFill>
                  <a:srgbClr val="3333CC"/>
                </a:solidFill>
                <a:effectLst>
                  <a:outerShdw blurRad="38100" dist="38100" dir="2700000" algn="tl">
                    <a:srgbClr val="000000"/>
                  </a:outerShdw>
                </a:effectLst>
              </a:rPr>
              <a:t>I)</a:t>
            </a:r>
            <a:endParaRPr lang="en-US" altLang="zh-TW" sz="3200" b="1" dirty="0">
              <a:solidFill>
                <a:srgbClr val="CC0066"/>
              </a:solidFill>
              <a:effectLst>
                <a:outerShdw blurRad="38100" dist="38100" dir="2700000" algn="tl">
                  <a:srgbClr val="000000"/>
                </a:outerShdw>
              </a:effectLst>
            </a:endParaRPr>
          </a:p>
        </p:txBody>
      </p:sp>
      <p:sp>
        <p:nvSpPr>
          <p:cNvPr id="263171" name="Text Box 1027"/>
          <p:cNvSpPr txBox="1">
            <a:spLocks noChangeArrowheads="1"/>
          </p:cNvSpPr>
          <p:nvPr/>
        </p:nvSpPr>
        <p:spPr bwMode="auto">
          <a:xfrm>
            <a:off x="1541625" y="5058251"/>
            <a:ext cx="7776864" cy="1723549"/>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a:buFontTx/>
              <a:buChar char="•"/>
            </a:pPr>
            <a:r>
              <a:rPr lang="zh-TW" altLang="en-US" sz="2800" b="1" dirty="0">
                <a:solidFill>
                  <a:srgbClr val="006600"/>
                </a:solidFill>
              </a:rPr>
              <a:t>助教: </a:t>
            </a:r>
            <a:endParaRPr lang="en-US" altLang="zh-TW" sz="2800" b="1" dirty="0">
              <a:solidFill>
                <a:srgbClr val="006600"/>
              </a:solidFill>
            </a:endParaRPr>
          </a:p>
          <a:p>
            <a:r>
              <a:rPr lang="zh-TW" altLang="en-US" sz="2800" b="1" dirty="0">
                <a:solidFill>
                  <a:srgbClr val="006600"/>
                </a:solidFill>
              </a:rPr>
              <a:t>蕭世熙 </a:t>
            </a:r>
            <a:r>
              <a:rPr lang="en" altLang="zh-TW" sz="2800" b="1" dirty="0">
                <a:solidFill>
                  <a:srgbClr val="006600"/>
                </a:solidFill>
              </a:rPr>
              <a:t>phone: 0975053740</a:t>
            </a:r>
          </a:p>
          <a:p>
            <a:r>
              <a:rPr lang="zh-TW" altLang="en-US" sz="2800" b="1" dirty="0">
                <a:solidFill>
                  <a:srgbClr val="006600"/>
                </a:solidFill>
              </a:rPr>
              <a:t>楊仁皓 </a:t>
            </a:r>
            <a:r>
              <a:rPr lang="en" altLang="zh-TW" sz="2800" b="1" dirty="0">
                <a:solidFill>
                  <a:srgbClr val="006600"/>
                </a:solidFill>
              </a:rPr>
              <a:t>phone: 0958379137</a:t>
            </a:r>
          </a:p>
          <a:p>
            <a:r>
              <a:rPr lang="zh-TW" altLang="en-US" sz="2800" b="1" dirty="0">
                <a:solidFill>
                  <a:srgbClr val="006600"/>
                </a:solidFill>
              </a:rPr>
              <a:t>黃翊銘 </a:t>
            </a:r>
            <a:r>
              <a:rPr lang="en" altLang="zh-TW" sz="2800" b="1" dirty="0">
                <a:solidFill>
                  <a:srgbClr val="006600"/>
                </a:solidFill>
              </a:rPr>
              <a:t>phone: 0933271506</a:t>
            </a:r>
            <a:endParaRPr lang="zh-TW" altLang="zh-TW" sz="2800" b="1" dirty="0">
              <a:solidFill>
                <a:srgbClr val="006600"/>
              </a:solidFill>
              <a:effectLst>
                <a:outerShdw blurRad="38100" dist="38100" dir="2700000" algn="tl">
                  <a:srgbClr val="000000"/>
                </a:outerShdw>
              </a:effectLst>
            </a:endParaRPr>
          </a:p>
        </p:txBody>
      </p:sp>
      <p:sp>
        <p:nvSpPr>
          <p:cNvPr id="263172" name="Text Box 1028"/>
          <p:cNvSpPr txBox="1">
            <a:spLocks noChangeArrowheads="1"/>
          </p:cNvSpPr>
          <p:nvPr/>
        </p:nvSpPr>
        <p:spPr bwMode="auto">
          <a:xfrm>
            <a:off x="1475656" y="2420888"/>
            <a:ext cx="6781800" cy="800219"/>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buFontTx/>
              <a:buChar char="•"/>
            </a:pPr>
            <a:r>
              <a:rPr lang="zh-TW" altLang="en-US" sz="2800" b="1" dirty="0">
                <a:solidFill>
                  <a:srgbClr val="990000"/>
                </a:solidFill>
                <a:latin typeface="Arial" charset="0"/>
              </a:rPr>
              <a:t>作業公佈於</a:t>
            </a:r>
            <a:r>
              <a:rPr lang="en-US" altLang="zh-TW" b="1" dirty="0">
                <a:solidFill>
                  <a:srgbClr val="002060"/>
                </a:solidFill>
                <a:latin typeface="Arial" charset="0"/>
                <a:ea typeface="新細明體" charset="-120"/>
              </a:rPr>
              <a:t>http://w3.phys.nthu.edu.tw/~</a:t>
            </a:r>
            <a:r>
              <a:rPr lang="en-US" altLang="zh-TW" b="1" dirty="0" err="1">
                <a:solidFill>
                  <a:srgbClr val="002060"/>
                </a:solidFill>
                <a:latin typeface="Arial" charset="0"/>
                <a:ea typeface="新細明體" charset="-120"/>
              </a:rPr>
              <a:t>mou</a:t>
            </a:r>
            <a:r>
              <a:rPr lang="en-US" altLang="zh-TW" b="1" dirty="0">
                <a:solidFill>
                  <a:srgbClr val="002060"/>
                </a:solidFill>
                <a:latin typeface="Arial" charset="0"/>
                <a:ea typeface="新細明體" charset="-120"/>
              </a:rPr>
              <a:t>/</a:t>
            </a:r>
            <a:r>
              <a:rPr lang="en-US" altLang="zh-TW" b="1" dirty="0" err="1">
                <a:solidFill>
                  <a:srgbClr val="002060"/>
                </a:solidFill>
                <a:latin typeface="Arial" charset="0"/>
                <a:ea typeface="新細明體" charset="-120"/>
              </a:rPr>
              <a:t>teach.html</a:t>
            </a:r>
            <a:endParaRPr lang="zh-TW" altLang="en-US" b="1" dirty="0">
              <a:solidFill>
                <a:srgbClr val="002060"/>
              </a:solidFill>
              <a:latin typeface="Arial" charset="0"/>
              <a:ea typeface="新細明體" charset="-120"/>
            </a:endParaRPr>
          </a:p>
        </p:txBody>
      </p:sp>
      <p:sp>
        <p:nvSpPr>
          <p:cNvPr id="263173" name="Text Box 1029"/>
          <p:cNvSpPr txBox="1">
            <a:spLocks noChangeArrowheads="1"/>
          </p:cNvSpPr>
          <p:nvPr/>
        </p:nvSpPr>
        <p:spPr bwMode="auto">
          <a:xfrm>
            <a:off x="1547664" y="3573016"/>
            <a:ext cx="6860232" cy="1292662"/>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a:spcBef>
                <a:spcPct val="50000"/>
              </a:spcBef>
              <a:buFontTx/>
              <a:buChar char="•"/>
            </a:pPr>
            <a:r>
              <a:rPr lang="zh-TW" altLang="en-US" sz="2800" b="1" dirty="0">
                <a:solidFill>
                  <a:srgbClr val="990000"/>
                </a:solidFill>
                <a:latin typeface="Arial" charset="0"/>
              </a:rPr>
              <a:t>課程大綱</a:t>
            </a:r>
            <a:r>
              <a:rPr lang="en-US" altLang="zh-TW" sz="2800" b="1" dirty="0">
                <a:solidFill>
                  <a:srgbClr val="002060"/>
                </a:solidFill>
                <a:latin typeface="Arial" charset="0"/>
              </a:rPr>
              <a:t>http://w3.phys.nthu.edu.tw/~mou/teach/26QuantumPhys.html</a:t>
            </a:r>
            <a:endParaRPr lang="zh-TW" altLang="en-US" dirty="0">
              <a:solidFill>
                <a:srgbClr val="002060"/>
              </a:solidFill>
              <a:latin typeface="Arial" charset="0"/>
              <a:ea typeface="新細明體" charset="-120"/>
            </a:endParaRPr>
          </a:p>
        </p:txBody>
      </p:sp>
      <p:sp>
        <p:nvSpPr>
          <p:cNvPr id="2" name="三角形 1">
            <a:hlinkClick r:id="rId2" action="ppaction://hlinksldjump"/>
          </p:cNvPr>
          <p:cNvSpPr/>
          <p:nvPr/>
        </p:nvSpPr>
        <p:spPr bwMode="auto">
          <a:xfrm>
            <a:off x="8172400" y="2996952"/>
            <a:ext cx="432048" cy="360040"/>
          </a:xfrm>
          <a:prstGeom prst="triangle">
            <a:avLst/>
          </a:prstGeom>
          <a:solidFill>
            <a:srgbClr val="FF3300">
              <a:alpha val="50000"/>
            </a:srgbClr>
          </a:solidFill>
          <a:ln>
            <a:noFill/>
          </a:ln>
          <a:effectLst/>
          <a:extLst>
            <a:ext uri="{91240B29-F687-4F45-9708-019B960494DF}">
              <a14:hiddenLine xmlns:a14="http://schemas.microsoft.com/office/drawing/2010/main" w="254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a:ln>
                <a:noFill/>
              </a:ln>
              <a:solidFill>
                <a:schemeClr val="tx1"/>
              </a:solidFill>
              <a:effectLst/>
              <a:latin typeface="標楷體" charset="-120"/>
              <a:ea typeface="標楷體" charset="-120"/>
            </a:endParaRPr>
          </a:p>
        </p:txBody>
      </p:sp>
      <p:sp>
        <p:nvSpPr>
          <p:cNvPr id="10" name="三角形 9">
            <a:hlinkClick r:id="rId3" action="ppaction://hlinksldjump"/>
          </p:cNvPr>
          <p:cNvSpPr/>
          <p:nvPr/>
        </p:nvSpPr>
        <p:spPr bwMode="auto">
          <a:xfrm>
            <a:off x="8172400" y="4581128"/>
            <a:ext cx="432048" cy="360040"/>
          </a:xfrm>
          <a:prstGeom prst="triangle">
            <a:avLst/>
          </a:prstGeom>
          <a:solidFill>
            <a:srgbClr val="FF3300">
              <a:alpha val="50000"/>
            </a:srgbClr>
          </a:solidFill>
          <a:ln>
            <a:noFill/>
          </a:ln>
          <a:effectLst/>
          <a:extLst>
            <a:ext uri="{91240B29-F687-4F45-9708-019B960494DF}">
              <a14:hiddenLine xmlns:a14="http://schemas.microsoft.com/office/drawing/2010/main" w="254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a:ln>
                <a:noFill/>
              </a:ln>
              <a:solidFill>
                <a:schemeClr val="tx1"/>
              </a:solidFill>
              <a:effectLst/>
              <a:latin typeface="標楷體" charset="-120"/>
              <a:ea typeface="標楷體" charset="-120"/>
            </a:endParaRPr>
          </a:p>
        </p:txBody>
      </p:sp>
      <p:sp>
        <p:nvSpPr>
          <p:cNvPr id="12" name="矩形 11"/>
          <p:cNvSpPr/>
          <p:nvPr/>
        </p:nvSpPr>
        <p:spPr>
          <a:xfrm>
            <a:off x="1476585" y="1743199"/>
            <a:ext cx="1415772" cy="461665"/>
          </a:xfrm>
          <a:prstGeom prst="rect">
            <a:avLst/>
          </a:prstGeom>
        </p:spPr>
        <p:txBody>
          <a:bodyPr wrap="none">
            <a:spAutoFit/>
          </a:bodyPr>
          <a:lstStyle/>
          <a:p>
            <a:r>
              <a:rPr lang="zh-TW" altLang="en-US" b="1">
                <a:solidFill>
                  <a:srgbClr val="990000"/>
                </a:solidFill>
                <a:latin typeface="Arial" charset="0"/>
              </a:rPr>
              <a:t>上課地點</a:t>
            </a:r>
            <a:endParaRPr lang="zh-TW" altLang="en-US"/>
          </a:p>
        </p:txBody>
      </p:sp>
      <p:sp>
        <p:nvSpPr>
          <p:cNvPr id="4" name="向右箭號 3"/>
          <p:cNvSpPr/>
          <p:nvPr/>
        </p:nvSpPr>
        <p:spPr bwMode="auto">
          <a:xfrm>
            <a:off x="2988753" y="1815207"/>
            <a:ext cx="288032" cy="288032"/>
          </a:xfrm>
          <a:prstGeom prst="rightArrow">
            <a:avLst/>
          </a:prstGeom>
          <a:solidFill>
            <a:srgbClr val="FF3300">
              <a:alpha val="50000"/>
            </a:srgbClr>
          </a:solidFill>
          <a:ln>
            <a:noFill/>
          </a:ln>
          <a:effectLst/>
          <a:extLst>
            <a:ext uri="{91240B29-F687-4F45-9708-019B960494DF}">
              <a14:hiddenLine xmlns:a14="http://schemas.microsoft.com/office/drawing/2010/main" w="254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a:ln>
                <a:noFill/>
              </a:ln>
              <a:solidFill>
                <a:schemeClr val="tx1"/>
              </a:solidFill>
              <a:effectLst/>
              <a:latin typeface="標楷體" charset="-120"/>
              <a:ea typeface="標楷體" charset="-120"/>
            </a:endParaRPr>
          </a:p>
        </p:txBody>
      </p:sp>
      <p:sp>
        <p:nvSpPr>
          <p:cNvPr id="14" name="矩形 13"/>
          <p:cNvSpPr/>
          <p:nvPr/>
        </p:nvSpPr>
        <p:spPr>
          <a:xfrm>
            <a:off x="3492809" y="1743199"/>
            <a:ext cx="1707519" cy="461665"/>
          </a:xfrm>
          <a:prstGeom prst="rect">
            <a:avLst/>
          </a:prstGeom>
        </p:spPr>
        <p:txBody>
          <a:bodyPr wrap="none">
            <a:spAutoFit/>
          </a:bodyPr>
          <a:lstStyle/>
          <a:p>
            <a:r>
              <a:rPr lang="zh-TW" altLang="en-US" b="1" dirty="0">
                <a:solidFill>
                  <a:srgbClr val="990000"/>
                </a:solidFill>
                <a:latin typeface="Arial" charset="0"/>
              </a:rPr>
              <a:t>物理系 </a:t>
            </a:r>
            <a:r>
              <a:rPr lang="en-US" altLang="zh-TW" b="1" dirty="0">
                <a:solidFill>
                  <a:srgbClr val="990000"/>
                </a:solidFill>
                <a:latin typeface="Arial" charset="0"/>
              </a:rPr>
              <a:t>124</a:t>
            </a:r>
            <a:endParaRPr lang="zh-TW" altLang="en-US" dirty="0"/>
          </a:p>
        </p:txBody>
      </p:sp>
    </p:spTree>
  </p:cSld>
  <p:clrMapOvr>
    <a:masterClrMapping/>
  </p:clrMapOvr>
  <p:transition>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935039" y="176413"/>
            <a:ext cx="715463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3600" b="1" i="0" u="none" strike="noStrike" kern="100" cap="none" spc="0" normalizeH="0" baseline="0" noProof="0" dirty="0">
                <a:ln>
                  <a:noFill/>
                </a:ln>
                <a:solidFill>
                  <a:srgbClr val="7030A0"/>
                </a:solidFill>
                <a:effectLst/>
                <a:uLnTx/>
                <a:uFillTx/>
                <a:latin typeface="Times New Roman" panose="02020603050405020304" pitchFamily="18" charset="0"/>
                <a:ea typeface="標楷體" panose="03000509000000000000" pitchFamily="65" charset="-120"/>
                <a:cs typeface="+mn-cs"/>
              </a:rPr>
              <a:t>Limit: 1nm?     What is next?</a:t>
            </a:r>
            <a:endParaRPr kumimoji="0" lang="zh-TW" altLang="zh-TW" sz="36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endParaRPr>
          </a:p>
        </p:txBody>
      </p:sp>
      <p:sp>
        <p:nvSpPr>
          <p:cNvPr id="13" name="文字方塊 12"/>
          <p:cNvSpPr txBox="1"/>
          <p:nvPr/>
        </p:nvSpPr>
        <p:spPr>
          <a:xfrm>
            <a:off x="-1097280" y="-1320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5" name="文字方塊 4"/>
          <p:cNvSpPr txBox="1"/>
          <p:nvPr/>
        </p:nvSpPr>
        <p:spPr>
          <a:xfrm>
            <a:off x="5595730" y="527767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pic>
        <p:nvPicPr>
          <p:cNvPr id="20" name="圖片 19">
            <a:extLst>
              <a:ext uri="{FF2B5EF4-FFF2-40B4-BE49-F238E27FC236}">
                <a16:creationId xmlns:a16="http://schemas.microsoft.com/office/drawing/2014/main" id="{CEB65934-FFCD-C74D-9D77-D634B9D09B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617" y="852240"/>
            <a:ext cx="7203994" cy="5327954"/>
          </a:xfrm>
          <a:prstGeom prst="rect">
            <a:avLst/>
          </a:prstGeom>
        </p:spPr>
      </p:pic>
      <p:sp>
        <p:nvSpPr>
          <p:cNvPr id="21" name="矩形 20">
            <a:extLst>
              <a:ext uri="{FF2B5EF4-FFF2-40B4-BE49-F238E27FC236}">
                <a16:creationId xmlns:a16="http://schemas.microsoft.com/office/drawing/2014/main" id="{BD0D04DB-5FD2-9D48-9CB1-7E8A2F48A842}"/>
              </a:ext>
            </a:extLst>
          </p:cNvPr>
          <p:cNvSpPr/>
          <p:nvPr/>
        </p:nvSpPr>
        <p:spPr>
          <a:xfrm>
            <a:off x="1096303" y="6215846"/>
            <a:ext cx="7476186"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https://zh.wikipedia.org/wiki/摩尔定律#/media/File:Moore's_Law_Transistor_Count_1970-2020.png</a:t>
            </a:r>
          </a:p>
        </p:txBody>
      </p:sp>
    </p:spTree>
    <p:extLst>
      <p:ext uri="{BB962C8B-B14F-4D97-AF65-F5344CB8AC3E}">
        <p14:creationId xmlns:p14="http://schemas.microsoft.com/office/powerpoint/2010/main" val="2612383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914019" y="30087"/>
            <a:ext cx="7154631"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3600" b="1" i="0" u="none" strike="noStrike" kern="100" cap="none" spc="0" normalizeH="0" baseline="0" noProof="0" dirty="0">
                <a:ln>
                  <a:noFill/>
                </a:ln>
                <a:solidFill>
                  <a:srgbClr val="7030A0"/>
                </a:solidFill>
                <a:effectLst/>
                <a:uLnTx/>
                <a:uFillTx/>
                <a:latin typeface="Times New Roman" panose="02020603050405020304" pitchFamily="18" charset="0"/>
                <a:ea typeface="標楷體" panose="03000509000000000000" pitchFamily="65" charset="-120"/>
                <a:cs typeface="+mn-cs"/>
              </a:rPr>
              <a:t>Emergence of three directions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3600" b="1" i="0" u="none" strike="noStrike" kern="100" cap="none" spc="0" normalizeH="0" baseline="0" noProof="0" dirty="0">
                <a:ln>
                  <a:noFill/>
                </a:ln>
                <a:solidFill>
                  <a:srgbClr val="7030A0"/>
                </a:solidFill>
                <a:effectLst/>
                <a:uLnTx/>
                <a:uFillTx/>
                <a:latin typeface="Times New Roman" panose="02020603050405020304" pitchFamily="18" charset="0"/>
                <a:ea typeface="標楷體" panose="03000509000000000000" pitchFamily="65" charset="-120"/>
                <a:cs typeface="+mn-cs"/>
              </a:rPr>
              <a:t>(</a:t>
            </a:r>
            <a:r>
              <a:rPr kumimoji="0" lang="zh-TW" altLang="en-US" sz="3600" b="1"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三個湧現的方向</a:t>
            </a:r>
            <a:r>
              <a:rPr kumimoji="0" lang="en-US" altLang="zh-TW" sz="3600" b="1" i="0" u="none" strike="noStrike" kern="100" cap="none" spc="0" normalizeH="0" baseline="0" noProof="0" dirty="0">
                <a:ln>
                  <a:noFill/>
                </a:ln>
                <a:solidFill>
                  <a:srgbClr val="7030A0"/>
                </a:solidFill>
                <a:effectLst/>
                <a:uLnTx/>
                <a:uFillTx/>
                <a:latin typeface="Times New Roman" panose="02020603050405020304" pitchFamily="18" charset="0"/>
                <a:ea typeface="標楷體" panose="03000509000000000000" pitchFamily="65" charset="-120"/>
                <a:cs typeface="+mn-cs"/>
              </a:rPr>
              <a:t>)</a:t>
            </a:r>
            <a:endParaRPr kumimoji="0" lang="zh-TW" altLang="zh-TW" sz="36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endParaRPr>
          </a:p>
        </p:txBody>
      </p:sp>
      <p:sp>
        <p:nvSpPr>
          <p:cNvPr id="13" name="文字方塊 12"/>
          <p:cNvSpPr txBox="1"/>
          <p:nvPr/>
        </p:nvSpPr>
        <p:spPr>
          <a:xfrm>
            <a:off x="-1097280" y="-1320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5" name="文字方塊 4"/>
          <p:cNvSpPr txBox="1"/>
          <p:nvPr/>
        </p:nvSpPr>
        <p:spPr>
          <a:xfrm>
            <a:off x="5595730" y="527767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7" name="矩形 6">
            <a:extLst>
              <a:ext uri="{FF2B5EF4-FFF2-40B4-BE49-F238E27FC236}">
                <a16:creationId xmlns:a16="http://schemas.microsoft.com/office/drawing/2014/main" id="{00933B33-E427-2C4C-AC5C-78B3CB8172EA}"/>
              </a:ext>
            </a:extLst>
          </p:cNvPr>
          <p:cNvSpPr/>
          <p:nvPr/>
        </p:nvSpPr>
        <p:spPr>
          <a:xfrm>
            <a:off x="327685" y="1345325"/>
            <a:ext cx="8740877" cy="50167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00" cap="none" spc="0" normalizeH="0" baseline="0" noProof="0" dirty="0">
                <a:ln>
                  <a:noFill/>
                </a:ln>
                <a:solidFill>
                  <a:srgbClr val="7030A0"/>
                </a:solidFill>
                <a:effectLst/>
                <a:uLnTx/>
                <a:uFillTx/>
                <a:latin typeface="BiauKai" panose="02010601000101010101" pitchFamily="2" charset="-120"/>
                <a:ea typeface="BiauKai" panose="02010601000101010101" pitchFamily="2" charset="-120"/>
                <a:cs typeface="+mn-cs"/>
              </a:rPr>
              <a:t>結構、材料的精進：</a:t>
            </a:r>
            <a:r>
              <a:rPr kumimoji="0" lang="en-US" altLang="zh-TW" sz="32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rPr>
              <a:t>Advanced materials (graphene,</a:t>
            </a:r>
            <a:r>
              <a:rPr kumimoji="0" lang="zh-TW" altLang="en-US" sz="32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rPr>
              <a:t> </a:t>
            </a:r>
            <a:r>
              <a:rPr kumimoji="0" lang="zh-TW" altLang="en-US" sz="3200" b="0" i="0" u="none" strike="noStrike" kern="100" cap="none" spc="0" normalizeH="0" baseline="0" noProof="0" dirty="0">
                <a:ln>
                  <a:noFill/>
                </a:ln>
                <a:solidFill>
                  <a:srgbClr val="7030A0"/>
                </a:solidFill>
                <a:effectLst/>
                <a:uLnTx/>
                <a:uFillTx/>
                <a:latin typeface="Kaiti SC" panose="02010600040101010101" pitchFamily="2" charset="-122"/>
                <a:ea typeface="Kaiti SC" panose="02010600040101010101" pitchFamily="2" charset="-122"/>
                <a:cs typeface="+mn-cs"/>
              </a:rPr>
              <a:t>拓墣絕緣體</a:t>
            </a:r>
            <a:r>
              <a:rPr kumimoji="0" lang="en-US" altLang="zh-TW" sz="32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rPr>
              <a:t>, GaAs...</a:t>
            </a:r>
            <a:r>
              <a:rPr kumimoji="0" lang="zh-TW" altLang="en-US" sz="3200" b="0" i="0" u="none" strike="noStrike" kern="1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增進速度</a:t>
            </a:r>
            <a:r>
              <a:rPr kumimoji="0" lang="en-US" altLang="zh-TW"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a:t>
            </a:r>
            <a:r>
              <a:rPr kumimoji="0" lang="en-US" altLang="zh-TW" sz="32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rPr>
              <a:t>; 3D</a:t>
            </a:r>
            <a:r>
              <a:rPr kumimoji="0" lang="zh-TW" altLang="en-US"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結構</a:t>
            </a:r>
            <a:r>
              <a:rPr kumimoji="0" lang="en-US" altLang="zh-TW"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 (</a:t>
            </a:r>
            <a:r>
              <a:rPr kumimoji="0" lang="zh-TW" altLang="en-US" sz="3200" b="0" i="0" u="none" strike="noStrike" kern="1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增進密度</a:t>
            </a:r>
            <a:r>
              <a:rPr kumimoji="0" lang="en-US" altLang="zh-TW"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a:t>
            </a:r>
            <a:r>
              <a:rPr kumimoji="0" lang="zh-TW" altLang="en-US"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  </a:t>
            </a:r>
            <a:r>
              <a:rPr kumimoji="0" lang="en-US" altLang="zh-TW"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a:t>
            </a:r>
            <a:r>
              <a:rPr kumimoji="0" lang="zh-TW" altLang="en-US"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物理系、化學系</a:t>
            </a:r>
            <a:r>
              <a:rPr lang="zh-TW" altLang="en-US" sz="3200" kern="100" dirty="0">
                <a:solidFill>
                  <a:srgbClr val="7030A0"/>
                </a:solidFill>
                <a:latin typeface="Kaiti TC" panose="02010600040101010101" pitchFamily="2" charset="-120"/>
                <a:ea typeface="Kaiti TC" panose="02010600040101010101" pitchFamily="2" charset="-120"/>
              </a:rPr>
              <a:t>、材料系</a:t>
            </a:r>
            <a:r>
              <a:rPr kumimoji="0" lang="en-US" altLang="zh-TW"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32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1" i="0" u="none" strike="noStrike" kern="1200" cap="none" spc="0" normalizeH="0" baseline="0" noProof="0" dirty="0">
                <a:ln>
                  <a:noFill/>
                </a:ln>
                <a:solidFill>
                  <a:srgbClr val="002060"/>
                </a:solidFill>
                <a:effectLst/>
                <a:uLnTx/>
                <a:uFillTx/>
                <a:latin typeface="Kaiti TC" panose="02010600040101010101" pitchFamily="2" charset="-120"/>
                <a:ea typeface="Kaiti TC" panose="02010600040101010101" pitchFamily="2" charset="-120"/>
                <a:cs typeface="BiauKai" charset="-120"/>
              </a:rPr>
              <a:t>高層次應用：人工智慧、網路分散式計算、數據科學 </a:t>
            </a:r>
            <a:r>
              <a:rPr kumimoji="0" lang="en-US" altLang="zh-TW" sz="3200" b="1" i="0" u="none" strike="noStrike" kern="1200" cap="none" spc="0" normalizeH="0" baseline="0" noProof="0" dirty="0">
                <a:ln>
                  <a:noFill/>
                </a:ln>
                <a:solidFill>
                  <a:srgbClr val="002060"/>
                </a:solidFill>
                <a:effectLst/>
                <a:uLnTx/>
                <a:uFillTx/>
                <a:latin typeface="Kaiti TC" panose="02010600040101010101" pitchFamily="2" charset="-120"/>
                <a:ea typeface="Kaiti TC" panose="02010600040101010101" pitchFamily="2" charset="-120"/>
                <a:cs typeface="BiauKai" charset="-120"/>
              </a:rPr>
              <a:t>(</a:t>
            </a:r>
            <a:r>
              <a:rPr kumimoji="0" lang="zh-TW" altLang="en-US" sz="3200" b="1" i="0" u="none" strike="noStrike" kern="1200" cap="none" spc="0" normalizeH="0" baseline="0" noProof="0" dirty="0">
                <a:ln>
                  <a:noFill/>
                </a:ln>
                <a:solidFill>
                  <a:srgbClr val="002060"/>
                </a:solidFill>
                <a:effectLst/>
                <a:uLnTx/>
                <a:uFillTx/>
                <a:latin typeface="Kaiti TC" panose="02010600040101010101" pitchFamily="2" charset="-120"/>
                <a:ea typeface="Kaiti TC" panose="02010600040101010101" pitchFamily="2" charset="-120"/>
                <a:cs typeface="BiauKai" charset="-120"/>
              </a:rPr>
              <a:t>統計所、物理天文、計科所、</a:t>
            </a:r>
            <a:r>
              <a:rPr kumimoji="0" lang="zh-TW" altLang="en-US" sz="3200" b="1" i="0" u="none" strike="noStrike" kern="1200" cap="none" spc="0" normalizeH="0" baseline="0" noProof="0" dirty="0">
                <a:ln>
                  <a:noFill/>
                </a:ln>
                <a:solidFill>
                  <a:srgbClr val="FFC000"/>
                </a:solidFill>
                <a:effectLst/>
                <a:uLnTx/>
                <a:uFillTx/>
                <a:latin typeface="Kaiti TC" panose="02010600040101010101" pitchFamily="2" charset="-120"/>
                <a:ea typeface="Kaiti TC" panose="02010600040101010101" pitchFamily="2" charset="-120"/>
                <a:cs typeface="BiauKai" charset="-120"/>
              </a:rPr>
              <a:t>資訊所</a:t>
            </a:r>
            <a:r>
              <a:rPr kumimoji="0" lang="en-US" altLang="zh-TW" sz="3200" b="1" i="0" u="none" strike="noStrike" kern="1200" cap="none" spc="0" normalizeH="0" baseline="0" noProof="0" dirty="0">
                <a:ln>
                  <a:noFill/>
                </a:ln>
                <a:solidFill>
                  <a:srgbClr val="002060"/>
                </a:solidFill>
                <a:effectLst/>
                <a:uLnTx/>
                <a:uFillTx/>
                <a:latin typeface="Kaiti TC" panose="02010600040101010101" pitchFamily="2" charset="-120"/>
                <a:ea typeface="Kaiti TC" panose="02010600040101010101" pitchFamily="2" charset="-120"/>
                <a:cs typeface="BiauKai" charset="-12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32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00" cap="none" spc="0" normalizeH="0" baseline="0" noProof="0" dirty="0">
                <a:ln>
                  <a:noFill/>
                </a:ln>
                <a:solidFill>
                  <a:srgbClr val="7030A0"/>
                </a:solidFill>
                <a:effectLst/>
                <a:uLnTx/>
                <a:uFillTx/>
                <a:latin typeface="BiauKai" panose="02010601000101010101" pitchFamily="2" charset="-120"/>
                <a:ea typeface="BiauKai" panose="02010601000101010101" pitchFamily="2" charset="-120"/>
                <a:cs typeface="+mn-cs"/>
              </a:rPr>
              <a:t>工作原理：不同工作原理之技術</a:t>
            </a:r>
            <a:r>
              <a:rPr kumimoji="0" lang="zh-TW" altLang="en-US" sz="32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rPr>
              <a:t> </a:t>
            </a:r>
            <a:r>
              <a:rPr kumimoji="0" lang="en-US" altLang="zh-TW" sz="32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rPr>
              <a:t>(</a:t>
            </a:r>
            <a:r>
              <a:rPr kumimoji="0" lang="en-US" altLang="zh-TW" sz="3200" b="0" i="0" u="none" strike="noStrike" kern="100" cap="none" spc="0" normalizeH="0" baseline="0" noProof="0" dirty="0">
                <a:ln>
                  <a:noFill/>
                </a:ln>
                <a:solidFill>
                  <a:srgbClr val="FF0000"/>
                </a:solidFill>
                <a:effectLst/>
                <a:uLnTx/>
                <a:uFillTx/>
                <a:latin typeface="Times New Roman" panose="02020603050405020304" pitchFamily="18" charset="0"/>
                <a:ea typeface="新細明體" panose="02020500000000000000" pitchFamily="18" charset="-120"/>
                <a:cs typeface="+mn-cs"/>
              </a:rPr>
              <a:t>spintronics</a:t>
            </a:r>
            <a:r>
              <a:rPr kumimoji="0" lang="en-US" altLang="zh-TW" sz="32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rPr>
              <a:t>, optical computer/computing, </a:t>
            </a:r>
            <a:r>
              <a:rPr kumimoji="0" lang="en-US" altLang="zh-TW" sz="3200" b="0" i="0" u="none" strike="noStrike" kern="100" cap="none" spc="0" normalizeH="0" baseline="0" noProof="0" dirty="0">
                <a:ln>
                  <a:noFill/>
                </a:ln>
                <a:solidFill>
                  <a:srgbClr val="FF0000"/>
                </a:solidFill>
                <a:effectLst/>
                <a:uLnTx/>
                <a:uFillTx/>
                <a:latin typeface="Times New Roman" panose="02020603050405020304" pitchFamily="18" charset="0"/>
                <a:ea typeface="新細明體" panose="02020500000000000000" pitchFamily="18" charset="-120"/>
                <a:cs typeface="+mn-cs"/>
              </a:rPr>
              <a:t>quantum computer</a:t>
            </a:r>
            <a:r>
              <a:rPr kumimoji="0" lang="en-US" altLang="zh-TW" sz="32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rPr>
              <a:t>, </a:t>
            </a:r>
            <a:r>
              <a:rPr kumimoji="0" lang="en-US" altLang="zh-TW" sz="3200" b="0" i="0" u="none" strike="noStrike" kern="100" cap="none" spc="0" normalizeH="0" baseline="0" noProof="0" dirty="0">
                <a:ln>
                  <a:noFill/>
                </a:ln>
                <a:solidFill>
                  <a:srgbClr val="C00000"/>
                </a:solidFill>
                <a:effectLst/>
                <a:uLnTx/>
                <a:uFillTx/>
                <a:latin typeface="Times New Roman" panose="02020603050405020304" pitchFamily="18" charset="0"/>
                <a:ea typeface="新細明體" panose="02020500000000000000" pitchFamily="18" charset="-120"/>
                <a:cs typeface="+mn-cs"/>
              </a:rPr>
              <a:t>quantum technology</a:t>
            </a:r>
            <a:r>
              <a:rPr kumimoji="0" lang="en-US" altLang="zh-TW" sz="3200" b="0" i="0" u="none" strike="noStrike" kern="1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mn-cs"/>
              </a:rPr>
              <a:t>,…) </a:t>
            </a:r>
            <a:r>
              <a:rPr kumimoji="0" lang="en-US" altLang="zh-TW"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a:t>
            </a:r>
            <a:r>
              <a:rPr kumimoji="0" lang="zh-TW" altLang="en-US" sz="3200" b="0" i="0" u="none" strike="noStrike" kern="1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物理系</a:t>
            </a:r>
            <a:r>
              <a:rPr kumimoji="0" lang="zh-TW" altLang="en-US"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a:t>
            </a:r>
            <a:r>
              <a:rPr kumimoji="0" lang="zh-TW" altLang="en-US" sz="3200" b="0" i="0" u="none" strike="noStrike" kern="100" cap="none" spc="0" normalizeH="0" baseline="0" noProof="0" dirty="0">
                <a:ln>
                  <a:noFill/>
                </a:ln>
                <a:solidFill>
                  <a:srgbClr val="FFC000"/>
                </a:solidFill>
                <a:effectLst/>
                <a:uLnTx/>
                <a:uFillTx/>
                <a:latin typeface="Kaiti TC" panose="02010600040101010101" pitchFamily="2" charset="-120"/>
                <a:ea typeface="Kaiti TC" panose="02010600040101010101" pitchFamily="2" charset="-120"/>
                <a:cs typeface="+mn-cs"/>
              </a:rPr>
              <a:t>電機系</a:t>
            </a:r>
            <a:r>
              <a:rPr kumimoji="0" lang="en-US" altLang="zh-TW"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a:t>
            </a:r>
            <a:endParaRPr kumimoji="0" lang="zh-TW" altLang="zh-TW"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endParaRPr>
          </a:p>
        </p:txBody>
      </p:sp>
    </p:spTree>
    <p:extLst>
      <p:ext uri="{BB962C8B-B14F-4D97-AF65-F5344CB8AC3E}">
        <p14:creationId xmlns:p14="http://schemas.microsoft.com/office/powerpoint/2010/main" val="471848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31458528-6C0B-5D56-1F09-B2D65DA7A912}"/>
              </a:ext>
            </a:extLst>
          </p:cNvPr>
          <p:cNvPicPr>
            <a:picLocks noChangeAspect="1"/>
          </p:cNvPicPr>
          <p:nvPr/>
        </p:nvPicPr>
        <p:blipFill>
          <a:blip r:embed="rId2"/>
          <a:stretch>
            <a:fillRect/>
          </a:stretch>
        </p:blipFill>
        <p:spPr>
          <a:xfrm>
            <a:off x="759373" y="3157687"/>
            <a:ext cx="7449206" cy="3721333"/>
          </a:xfrm>
          <a:prstGeom prst="rect">
            <a:avLst/>
          </a:prstGeom>
        </p:spPr>
      </p:pic>
      <p:pic>
        <p:nvPicPr>
          <p:cNvPr id="8" name="圖片 7">
            <a:extLst>
              <a:ext uri="{FF2B5EF4-FFF2-40B4-BE49-F238E27FC236}">
                <a16:creationId xmlns:a16="http://schemas.microsoft.com/office/drawing/2014/main" id="{F6FC3FDF-F3A1-F8BD-2FA6-4B7957969719}"/>
              </a:ext>
            </a:extLst>
          </p:cNvPr>
          <p:cNvPicPr>
            <a:picLocks noChangeAspect="1"/>
          </p:cNvPicPr>
          <p:nvPr/>
        </p:nvPicPr>
        <p:blipFill>
          <a:blip r:embed="rId3"/>
          <a:stretch>
            <a:fillRect/>
          </a:stretch>
        </p:blipFill>
        <p:spPr>
          <a:xfrm>
            <a:off x="824537" y="631251"/>
            <a:ext cx="7333593" cy="2571603"/>
          </a:xfrm>
          <a:prstGeom prst="rect">
            <a:avLst/>
          </a:prstGeom>
        </p:spPr>
      </p:pic>
      <p:sp>
        <p:nvSpPr>
          <p:cNvPr id="9" name="矩形 8">
            <a:extLst>
              <a:ext uri="{FF2B5EF4-FFF2-40B4-BE49-F238E27FC236}">
                <a16:creationId xmlns:a16="http://schemas.microsoft.com/office/drawing/2014/main" id="{646FC4C7-E5AA-7C8F-3645-6AEFC7B948BF}"/>
              </a:ext>
            </a:extLst>
          </p:cNvPr>
          <p:cNvSpPr/>
          <p:nvPr/>
        </p:nvSpPr>
        <p:spPr>
          <a:xfrm>
            <a:off x="914019" y="30087"/>
            <a:ext cx="7154631"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1"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清華理學院培育人才的佈局</a:t>
            </a:r>
            <a:endParaRPr kumimoji="0" lang="zh-TW" altLang="zh-TW" sz="3200" b="1"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endParaRPr>
          </a:p>
        </p:txBody>
      </p:sp>
      <p:sp>
        <p:nvSpPr>
          <p:cNvPr id="10" name="向右箭號 9">
            <a:extLst>
              <a:ext uri="{FF2B5EF4-FFF2-40B4-BE49-F238E27FC236}">
                <a16:creationId xmlns:a16="http://schemas.microsoft.com/office/drawing/2014/main" id="{08F903AB-FB83-2B70-AF02-E9C9656F623C}"/>
              </a:ext>
            </a:extLst>
          </p:cNvPr>
          <p:cNvSpPr/>
          <p:nvPr/>
        </p:nvSpPr>
        <p:spPr>
          <a:xfrm>
            <a:off x="4729656" y="3315926"/>
            <a:ext cx="315310" cy="226147"/>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sp>
        <p:nvSpPr>
          <p:cNvPr id="11" name="矩形 10">
            <a:extLst>
              <a:ext uri="{FF2B5EF4-FFF2-40B4-BE49-F238E27FC236}">
                <a16:creationId xmlns:a16="http://schemas.microsoft.com/office/drawing/2014/main" id="{945F09CB-5007-3DD8-FB03-A2666C65DDDA}"/>
              </a:ext>
            </a:extLst>
          </p:cNvPr>
          <p:cNvSpPr/>
          <p:nvPr/>
        </p:nvSpPr>
        <p:spPr>
          <a:xfrm>
            <a:off x="4845271" y="3219243"/>
            <a:ext cx="455097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00" cap="none" spc="0" normalizeH="0" baseline="0" noProof="0" dirty="0">
                <a:ln>
                  <a:noFill/>
                </a:ln>
                <a:solidFill>
                  <a:srgbClr val="C00000"/>
                </a:solidFill>
                <a:effectLst/>
                <a:uLnTx/>
                <a:uFillTx/>
                <a:latin typeface="Kaiti TC" panose="02010600040101010101" pitchFamily="2" charset="-120"/>
                <a:ea typeface="Kaiti TC" panose="02010600040101010101" pitchFamily="2" charset="-120"/>
                <a:cs typeface="+mn-cs"/>
              </a:rPr>
              <a:t>前沿理論、計算與數據科學研究中心</a:t>
            </a:r>
            <a:endParaRPr kumimoji="0" lang="en-US" altLang="zh-TW" sz="2000" b="1" i="0" u="none" strike="noStrike" kern="100" cap="none" spc="0" normalizeH="0" baseline="0" noProof="0" dirty="0">
              <a:ln>
                <a:noFill/>
              </a:ln>
              <a:solidFill>
                <a:srgbClr val="C00000"/>
              </a:solidFill>
              <a:effectLst/>
              <a:uLnTx/>
              <a:uFillTx/>
              <a:latin typeface="Kaiti TC" panose="02010600040101010101" pitchFamily="2" charset="-120"/>
              <a:ea typeface="Kaiti TC" panose="02010600040101010101" pitchFamily="2"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00" cap="none" spc="0" normalizeH="0" baseline="0" noProof="0" dirty="0">
                <a:ln>
                  <a:noFill/>
                </a:ln>
                <a:solidFill>
                  <a:srgbClr val="C00000"/>
                </a:solidFill>
                <a:effectLst/>
                <a:uLnTx/>
                <a:uFillTx/>
                <a:latin typeface="Kaiti TC" panose="02010600040101010101" pitchFamily="2" charset="-120"/>
                <a:ea typeface="Kaiti TC" panose="02010600040101010101" pitchFamily="2" charset="-120"/>
                <a:cs typeface="+mn-cs"/>
              </a:rPr>
              <a:t>(CTCD)</a:t>
            </a:r>
            <a:endParaRPr kumimoji="0" lang="zh-TW" altLang="zh-TW" sz="2000" b="1" i="0" u="none" strike="noStrike" kern="100" cap="none" spc="0" normalizeH="0" baseline="0" noProof="0" dirty="0">
              <a:ln>
                <a:noFill/>
              </a:ln>
              <a:solidFill>
                <a:srgbClr val="C00000"/>
              </a:solidFill>
              <a:effectLst/>
              <a:uLnTx/>
              <a:uFillTx/>
              <a:latin typeface="Kaiti TC" panose="02010600040101010101" pitchFamily="2" charset="-120"/>
              <a:ea typeface="Kaiti TC" panose="02010600040101010101" pitchFamily="2" charset="-120"/>
              <a:cs typeface="+mn-cs"/>
            </a:endParaRPr>
          </a:p>
        </p:txBody>
      </p:sp>
    </p:spTree>
    <p:extLst>
      <p:ext uri="{BB962C8B-B14F-4D97-AF65-F5344CB8AC3E}">
        <p14:creationId xmlns:p14="http://schemas.microsoft.com/office/powerpoint/2010/main" val="1271017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stretch>
            <a:fillRect/>
          </a:stretch>
        </p:blipFill>
        <p:spPr>
          <a:xfrm>
            <a:off x="249502" y="1311336"/>
            <a:ext cx="3523472" cy="1360602"/>
          </a:xfrm>
          <a:prstGeom prst="rect">
            <a:avLst/>
          </a:prstGeom>
        </p:spPr>
      </p:pic>
      <p:sp>
        <p:nvSpPr>
          <p:cNvPr id="13" name="文字方塊 12"/>
          <p:cNvSpPr txBox="1"/>
          <p:nvPr/>
        </p:nvSpPr>
        <p:spPr>
          <a:xfrm>
            <a:off x="-1097280" y="-1320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27" name="矩形 26"/>
          <p:cNvSpPr/>
          <p:nvPr/>
        </p:nvSpPr>
        <p:spPr>
          <a:xfrm>
            <a:off x="1966833" y="137473"/>
            <a:ext cx="5430333"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2000" b="0" i="0" u="none" strike="noStrike" kern="1200" cap="none" spc="0" normalizeH="0" baseline="0" noProof="0" dirty="0">
                <a:ln>
                  <a:noFill/>
                </a:ln>
                <a:solidFill>
                  <a:srgbClr val="FF0000"/>
                </a:solidFill>
                <a:effectLst/>
                <a:uLnTx/>
                <a:uFillTx/>
                <a:latin typeface="Calibri"/>
                <a:ea typeface="標楷體" panose="03000509000000000000" pitchFamily="65" charset="-120"/>
                <a:cs typeface="+mn-cs"/>
              </a:rPr>
              <a:t>   </a:t>
            </a:r>
            <a:r>
              <a:rPr kumimoji="1" lang="zh-TW" altLang="en-US" sz="24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量子技術</a:t>
            </a:r>
            <a:r>
              <a:rPr kumimoji="1" lang="en-US" altLang="zh-TW" sz="2400" b="0" i="0" u="none" strike="noStrike" kern="1200" cap="none" spc="0" normalizeH="0" baseline="0" noProof="0" dirty="0">
                <a:ln>
                  <a:noFill/>
                </a:ln>
                <a:solidFill>
                  <a:srgbClr val="FF0000"/>
                </a:solidFill>
                <a:effectLst/>
                <a:uLnTx/>
                <a:uFillTx/>
                <a:latin typeface="Calibri"/>
                <a:ea typeface="標楷體" panose="03000509000000000000" pitchFamily="65" charset="-120"/>
                <a:cs typeface="+mn-cs"/>
              </a:rPr>
              <a:t>(Quantum Technology) </a:t>
            </a:r>
            <a:r>
              <a:rPr kumimoji="1" lang="zh-TW" altLang="en-US" sz="24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的突破</a:t>
            </a:r>
            <a:endParaRPr kumimoji="0" lang="zh-TW" altLang="en-US" sz="24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endParaRPr>
          </a:p>
        </p:txBody>
      </p:sp>
      <p:grpSp>
        <p:nvGrpSpPr>
          <p:cNvPr id="24" name="群組 23"/>
          <p:cNvGrpSpPr/>
          <p:nvPr/>
        </p:nvGrpSpPr>
        <p:grpSpPr>
          <a:xfrm>
            <a:off x="4058395" y="4132798"/>
            <a:ext cx="2415456" cy="2124850"/>
            <a:chOff x="3563055" y="3546312"/>
            <a:chExt cx="2415456" cy="2124850"/>
          </a:xfrm>
        </p:grpSpPr>
        <p:grpSp>
          <p:nvGrpSpPr>
            <p:cNvPr id="18" name="群組 17"/>
            <p:cNvGrpSpPr/>
            <p:nvPr/>
          </p:nvGrpSpPr>
          <p:grpSpPr>
            <a:xfrm>
              <a:off x="3563055" y="3546312"/>
              <a:ext cx="2415456" cy="2124850"/>
              <a:chOff x="3065555" y="3471529"/>
              <a:chExt cx="2415456" cy="2124850"/>
            </a:xfrm>
          </p:grpSpPr>
          <p:grpSp>
            <p:nvGrpSpPr>
              <p:cNvPr id="15" name="群組 14"/>
              <p:cNvGrpSpPr/>
              <p:nvPr/>
            </p:nvGrpSpPr>
            <p:grpSpPr>
              <a:xfrm>
                <a:off x="3065555" y="3471529"/>
                <a:ext cx="2327910" cy="491454"/>
                <a:chOff x="3065555" y="3471529"/>
                <a:chExt cx="2327910" cy="491454"/>
              </a:xfrm>
            </p:grpSpPr>
            <p:pic>
              <p:nvPicPr>
                <p:cNvPr id="20" name="圖片 19"/>
                <p:cNvPicPr>
                  <a:picLocks noChangeAspect="1"/>
                </p:cNvPicPr>
                <p:nvPr/>
              </p:nvPicPr>
              <p:blipFill>
                <a:blip r:embed="rId4"/>
                <a:stretch>
                  <a:fillRect/>
                </a:stretch>
              </p:blipFill>
              <p:spPr>
                <a:xfrm>
                  <a:off x="3065555" y="3692427"/>
                  <a:ext cx="2327910" cy="270556"/>
                </a:xfrm>
                <a:prstGeom prst="rect">
                  <a:avLst/>
                </a:prstGeom>
              </p:spPr>
            </p:pic>
            <p:pic>
              <p:nvPicPr>
                <p:cNvPr id="23" name="圖片 22"/>
                <p:cNvPicPr>
                  <a:picLocks noChangeAspect="1"/>
                </p:cNvPicPr>
                <p:nvPr/>
              </p:nvPicPr>
              <p:blipFill>
                <a:blip r:embed="rId5"/>
                <a:stretch>
                  <a:fillRect/>
                </a:stretch>
              </p:blipFill>
              <p:spPr>
                <a:xfrm>
                  <a:off x="4170244" y="3471529"/>
                  <a:ext cx="1036320" cy="203563"/>
                </a:xfrm>
                <a:prstGeom prst="rect">
                  <a:avLst/>
                </a:prstGeom>
              </p:spPr>
            </p:pic>
            <p:pic>
              <p:nvPicPr>
                <p:cNvPr id="14" name="圖片 13"/>
                <p:cNvPicPr>
                  <a:picLocks noChangeAspect="1"/>
                </p:cNvPicPr>
                <p:nvPr/>
              </p:nvPicPr>
              <p:blipFill>
                <a:blip r:embed="rId6"/>
                <a:stretch>
                  <a:fillRect/>
                </a:stretch>
              </p:blipFill>
              <p:spPr>
                <a:xfrm>
                  <a:off x="3065555" y="3472257"/>
                  <a:ext cx="1087713" cy="185501"/>
                </a:xfrm>
                <a:prstGeom prst="rect">
                  <a:avLst/>
                </a:prstGeom>
              </p:spPr>
            </p:pic>
          </p:grpSp>
          <p:pic>
            <p:nvPicPr>
              <p:cNvPr id="16" name="圖片 15"/>
              <p:cNvPicPr>
                <a:picLocks noChangeAspect="1"/>
              </p:cNvPicPr>
              <p:nvPr/>
            </p:nvPicPr>
            <p:blipFill>
              <a:blip r:embed="rId7"/>
              <a:stretch>
                <a:fillRect/>
              </a:stretch>
            </p:blipFill>
            <p:spPr>
              <a:xfrm>
                <a:off x="3116948" y="3991682"/>
                <a:ext cx="2364063" cy="1604697"/>
              </a:xfrm>
              <a:prstGeom prst="rect">
                <a:avLst/>
              </a:prstGeom>
            </p:spPr>
          </p:pic>
        </p:grpSp>
        <p:sp>
          <p:nvSpPr>
            <p:cNvPr id="25" name="矩形 24"/>
            <p:cNvSpPr/>
            <p:nvPr/>
          </p:nvSpPr>
          <p:spPr>
            <a:xfrm>
              <a:off x="5306204" y="3839147"/>
              <a:ext cx="564880" cy="198619"/>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grpSp>
      <p:grpSp>
        <p:nvGrpSpPr>
          <p:cNvPr id="32" name="群組 31"/>
          <p:cNvGrpSpPr/>
          <p:nvPr/>
        </p:nvGrpSpPr>
        <p:grpSpPr>
          <a:xfrm>
            <a:off x="6579822" y="4996147"/>
            <a:ext cx="2469783" cy="1697700"/>
            <a:chOff x="5695240" y="3908409"/>
            <a:chExt cx="2469783" cy="1697700"/>
          </a:xfrm>
        </p:grpSpPr>
        <p:pic>
          <p:nvPicPr>
            <p:cNvPr id="19" name="圖片 18"/>
            <p:cNvPicPr>
              <a:picLocks noChangeAspect="1"/>
            </p:cNvPicPr>
            <p:nvPr/>
          </p:nvPicPr>
          <p:blipFill>
            <a:blip r:embed="rId8"/>
            <a:stretch>
              <a:fillRect/>
            </a:stretch>
          </p:blipFill>
          <p:spPr>
            <a:xfrm>
              <a:off x="5695240" y="3908409"/>
              <a:ext cx="1903912" cy="209521"/>
            </a:xfrm>
            <a:prstGeom prst="rect">
              <a:avLst/>
            </a:prstGeom>
          </p:spPr>
        </p:pic>
        <p:pic>
          <p:nvPicPr>
            <p:cNvPr id="22" name="圖片 21"/>
            <p:cNvPicPr>
              <a:picLocks noChangeAspect="1"/>
            </p:cNvPicPr>
            <p:nvPr/>
          </p:nvPicPr>
          <p:blipFill>
            <a:blip r:embed="rId9"/>
            <a:stretch>
              <a:fillRect/>
            </a:stretch>
          </p:blipFill>
          <p:spPr>
            <a:xfrm>
              <a:off x="5723105" y="4112363"/>
              <a:ext cx="2441918" cy="212104"/>
            </a:xfrm>
            <a:prstGeom prst="rect">
              <a:avLst/>
            </a:prstGeom>
          </p:spPr>
        </p:pic>
        <p:pic>
          <p:nvPicPr>
            <p:cNvPr id="31" name="圖片 30"/>
            <p:cNvPicPr>
              <a:picLocks noChangeAspect="1"/>
            </p:cNvPicPr>
            <p:nvPr/>
          </p:nvPicPr>
          <p:blipFill>
            <a:blip r:embed="rId10"/>
            <a:stretch>
              <a:fillRect/>
            </a:stretch>
          </p:blipFill>
          <p:spPr>
            <a:xfrm>
              <a:off x="5805253" y="4337939"/>
              <a:ext cx="1793899" cy="1268170"/>
            </a:xfrm>
            <a:prstGeom prst="rect">
              <a:avLst/>
            </a:prstGeom>
          </p:spPr>
        </p:pic>
      </p:grpSp>
      <p:grpSp>
        <p:nvGrpSpPr>
          <p:cNvPr id="38" name="群組 37"/>
          <p:cNvGrpSpPr/>
          <p:nvPr/>
        </p:nvGrpSpPr>
        <p:grpSpPr>
          <a:xfrm>
            <a:off x="283630" y="4273827"/>
            <a:ext cx="3602569" cy="2477484"/>
            <a:chOff x="249502" y="3091069"/>
            <a:chExt cx="3785785" cy="3147097"/>
          </a:xfrm>
        </p:grpSpPr>
        <p:grpSp>
          <p:nvGrpSpPr>
            <p:cNvPr id="36" name="群組 35"/>
            <p:cNvGrpSpPr/>
            <p:nvPr/>
          </p:nvGrpSpPr>
          <p:grpSpPr>
            <a:xfrm>
              <a:off x="249502" y="3091069"/>
              <a:ext cx="3785785" cy="2839320"/>
              <a:chOff x="213194" y="2934766"/>
              <a:chExt cx="3844554" cy="3124996"/>
            </a:xfrm>
          </p:grpSpPr>
          <p:pic>
            <p:nvPicPr>
              <p:cNvPr id="34" name="圖片 33"/>
              <p:cNvPicPr>
                <a:picLocks noChangeAspect="1"/>
              </p:cNvPicPr>
              <p:nvPr/>
            </p:nvPicPr>
            <p:blipFill>
              <a:blip r:embed="rId11"/>
              <a:stretch>
                <a:fillRect/>
              </a:stretch>
            </p:blipFill>
            <p:spPr>
              <a:xfrm>
                <a:off x="249502" y="2934766"/>
                <a:ext cx="3808246" cy="563465"/>
              </a:xfrm>
              <a:prstGeom prst="rect">
                <a:avLst/>
              </a:prstGeom>
            </p:spPr>
          </p:pic>
          <p:pic>
            <p:nvPicPr>
              <p:cNvPr id="35" name="圖片 34"/>
              <p:cNvPicPr>
                <a:picLocks noChangeAspect="1"/>
              </p:cNvPicPr>
              <p:nvPr/>
            </p:nvPicPr>
            <p:blipFill>
              <a:blip r:embed="rId12"/>
              <a:stretch>
                <a:fillRect/>
              </a:stretch>
            </p:blipFill>
            <p:spPr>
              <a:xfrm>
                <a:off x="213194" y="3563384"/>
                <a:ext cx="3064802" cy="2496378"/>
              </a:xfrm>
              <a:prstGeom prst="rect">
                <a:avLst/>
              </a:prstGeom>
            </p:spPr>
          </p:pic>
        </p:grpSp>
        <p:sp>
          <p:nvSpPr>
            <p:cNvPr id="37" name="矩形 36"/>
            <p:cNvSpPr/>
            <p:nvPr/>
          </p:nvSpPr>
          <p:spPr>
            <a:xfrm>
              <a:off x="433737" y="5930389"/>
              <a:ext cx="2900730"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a:ln>
                    <a:noFill/>
                  </a:ln>
                  <a:solidFill>
                    <a:srgbClr val="FF0000"/>
                  </a:solidFill>
                  <a:effectLst/>
                  <a:uLnTx/>
                  <a:uFillTx/>
                  <a:latin typeface="Calibri"/>
                  <a:ea typeface="新細明體" panose="02020500000000000000" pitchFamily="18" charset="-120"/>
                  <a:cs typeface="+mn-cs"/>
                </a:rPr>
                <a:t>Intel Roadmap</a:t>
              </a:r>
              <a:r>
                <a:rPr kumimoji="0" lang="en-US" altLang="zh-TW" sz="1400" b="0" i="0" u="none" strike="noStrike" kern="1200" cap="none" spc="0" normalizeH="0" baseline="0" noProof="0" dirty="0">
                  <a:ln>
                    <a:noFill/>
                  </a:ln>
                  <a:solidFill>
                    <a:srgbClr val="FF0000"/>
                  </a:solidFill>
                  <a:effectLst/>
                  <a:uLnTx/>
                  <a:uFillTx/>
                  <a:latin typeface="Calibri"/>
                  <a:ea typeface="新細明體" panose="02020500000000000000" pitchFamily="18" charset="-120"/>
                  <a:cs typeface="+mn-cs"/>
                </a:rPr>
                <a:t>: 1000 qubits 5-7 years</a:t>
              </a:r>
              <a:endParaRPr kumimoji="0" lang="zh-TW" altLang="en-US" sz="1400" b="0" i="0" u="none" strike="noStrike" kern="1200" cap="none" spc="0" normalizeH="0" baseline="0" noProof="0" dirty="0">
                <a:ln>
                  <a:noFill/>
                </a:ln>
                <a:solidFill>
                  <a:srgbClr val="FF0000"/>
                </a:solidFill>
                <a:effectLst/>
                <a:uLnTx/>
                <a:uFillTx/>
                <a:latin typeface="Calibri"/>
                <a:ea typeface="新細明體" panose="02020500000000000000" pitchFamily="18" charset="-120"/>
                <a:cs typeface="+mn-cs"/>
              </a:endParaRPr>
            </a:p>
          </p:txBody>
        </p:sp>
      </p:grpSp>
      <p:grpSp>
        <p:nvGrpSpPr>
          <p:cNvPr id="41" name="群組 40"/>
          <p:cNvGrpSpPr/>
          <p:nvPr/>
        </p:nvGrpSpPr>
        <p:grpSpPr>
          <a:xfrm>
            <a:off x="205562" y="2735409"/>
            <a:ext cx="1894449" cy="1264930"/>
            <a:chOff x="205562" y="2735409"/>
            <a:chExt cx="1894449" cy="1264930"/>
          </a:xfrm>
        </p:grpSpPr>
        <p:pic>
          <p:nvPicPr>
            <p:cNvPr id="39" name="圖片 38"/>
            <p:cNvPicPr>
              <a:picLocks noChangeAspect="1"/>
            </p:cNvPicPr>
            <p:nvPr/>
          </p:nvPicPr>
          <p:blipFill>
            <a:blip r:embed="rId13"/>
            <a:stretch>
              <a:fillRect/>
            </a:stretch>
          </p:blipFill>
          <p:spPr>
            <a:xfrm>
              <a:off x="249502" y="2735409"/>
              <a:ext cx="1560996" cy="1082772"/>
            </a:xfrm>
            <a:prstGeom prst="rect">
              <a:avLst/>
            </a:prstGeom>
          </p:spPr>
        </p:pic>
        <p:pic>
          <p:nvPicPr>
            <p:cNvPr id="40" name="圖片 39"/>
            <p:cNvPicPr>
              <a:picLocks noChangeAspect="1"/>
            </p:cNvPicPr>
            <p:nvPr/>
          </p:nvPicPr>
          <p:blipFill>
            <a:blip r:embed="rId14"/>
            <a:stretch>
              <a:fillRect/>
            </a:stretch>
          </p:blipFill>
          <p:spPr>
            <a:xfrm>
              <a:off x="205562" y="3818180"/>
              <a:ext cx="1894449" cy="182159"/>
            </a:xfrm>
            <a:prstGeom prst="rect">
              <a:avLst/>
            </a:prstGeom>
          </p:spPr>
        </p:pic>
      </p:grpSp>
      <p:pic>
        <p:nvPicPr>
          <p:cNvPr id="42" name="圖片 41"/>
          <p:cNvPicPr>
            <a:picLocks noChangeAspect="1"/>
          </p:cNvPicPr>
          <p:nvPr/>
        </p:nvPicPr>
        <p:blipFill>
          <a:blip r:embed="rId15"/>
          <a:stretch>
            <a:fillRect/>
          </a:stretch>
        </p:blipFill>
        <p:spPr>
          <a:xfrm>
            <a:off x="2461869" y="2272137"/>
            <a:ext cx="933772" cy="1444526"/>
          </a:xfrm>
          <a:prstGeom prst="rect">
            <a:avLst/>
          </a:prstGeom>
        </p:spPr>
      </p:pic>
      <p:sp>
        <p:nvSpPr>
          <p:cNvPr id="5" name="文字方塊 4"/>
          <p:cNvSpPr txBox="1"/>
          <p:nvPr/>
        </p:nvSpPr>
        <p:spPr>
          <a:xfrm>
            <a:off x="5595730" y="527767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8" name="矩形 7"/>
          <p:cNvSpPr/>
          <p:nvPr/>
        </p:nvSpPr>
        <p:spPr>
          <a:xfrm>
            <a:off x="6754668" y="5219139"/>
            <a:ext cx="547686" cy="15626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grpSp>
        <p:nvGrpSpPr>
          <p:cNvPr id="11" name="群組 10"/>
          <p:cNvGrpSpPr/>
          <p:nvPr/>
        </p:nvGrpSpPr>
        <p:grpSpPr>
          <a:xfrm>
            <a:off x="4194313" y="1160043"/>
            <a:ext cx="4589587" cy="2756813"/>
            <a:chOff x="4194313" y="1160043"/>
            <a:chExt cx="4589587" cy="2756813"/>
          </a:xfrm>
        </p:grpSpPr>
        <p:pic>
          <p:nvPicPr>
            <p:cNvPr id="7" name="圖片 6"/>
            <p:cNvPicPr>
              <a:picLocks noChangeAspect="1"/>
            </p:cNvPicPr>
            <p:nvPr/>
          </p:nvPicPr>
          <p:blipFill>
            <a:blip r:embed="rId16"/>
            <a:stretch>
              <a:fillRect/>
            </a:stretch>
          </p:blipFill>
          <p:spPr>
            <a:xfrm>
              <a:off x="5844209" y="2305878"/>
              <a:ext cx="2939691" cy="1610978"/>
            </a:xfrm>
            <a:prstGeom prst="rect">
              <a:avLst/>
            </a:prstGeom>
          </p:spPr>
        </p:pic>
        <p:grpSp>
          <p:nvGrpSpPr>
            <p:cNvPr id="10" name="群組 9"/>
            <p:cNvGrpSpPr/>
            <p:nvPr/>
          </p:nvGrpSpPr>
          <p:grpSpPr>
            <a:xfrm>
              <a:off x="4194313" y="1160043"/>
              <a:ext cx="3370282" cy="1245515"/>
              <a:chOff x="4194313" y="1160043"/>
              <a:chExt cx="3370282" cy="1245515"/>
            </a:xfrm>
          </p:grpSpPr>
          <p:pic>
            <p:nvPicPr>
              <p:cNvPr id="2" name="圖片 1"/>
              <p:cNvPicPr>
                <a:picLocks noChangeAspect="1"/>
              </p:cNvPicPr>
              <p:nvPr/>
            </p:nvPicPr>
            <p:blipFill>
              <a:blip r:embed="rId17"/>
              <a:stretch>
                <a:fillRect/>
              </a:stretch>
            </p:blipFill>
            <p:spPr>
              <a:xfrm>
                <a:off x="4244009" y="1510748"/>
                <a:ext cx="3320586" cy="290105"/>
              </a:xfrm>
              <a:prstGeom prst="rect">
                <a:avLst/>
              </a:prstGeom>
            </p:spPr>
          </p:pic>
          <p:pic>
            <p:nvPicPr>
              <p:cNvPr id="3" name="圖片 2"/>
              <p:cNvPicPr>
                <a:picLocks noChangeAspect="1"/>
              </p:cNvPicPr>
              <p:nvPr/>
            </p:nvPicPr>
            <p:blipFill>
              <a:blip r:embed="rId18"/>
              <a:stretch>
                <a:fillRect/>
              </a:stretch>
            </p:blipFill>
            <p:spPr>
              <a:xfrm>
                <a:off x="4210601" y="1160043"/>
                <a:ext cx="1335433" cy="309845"/>
              </a:xfrm>
              <a:prstGeom prst="rect">
                <a:avLst/>
              </a:prstGeom>
            </p:spPr>
          </p:pic>
          <p:sp>
            <p:nvSpPr>
              <p:cNvPr id="9" name="矩形 8"/>
              <p:cNvSpPr/>
              <p:nvPr/>
            </p:nvSpPr>
            <p:spPr>
              <a:xfrm>
                <a:off x="4194313" y="1759227"/>
                <a:ext cx="2941983"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900" b="1" i="0" u="none" strike="noStrike" kern="1200" cap="none" spc="0" normalizeH="0" baseline="0" noProof="0" dirty="0">
                    <a:ln>
                      <a:noFill/>
                    </a:ln>
                    <a:solidFill>
                      <a:srgbClr val="222222"/>
                    </a:solidFill>
                    <a:effectLst/>
                    <a:uLnTx/>
                    <a:uFillTx/>
                    <a:latin typeface="Verdana" charset="0"/>
                    <a:ea typeface="新細明體" panose="02020500000000000000" pitchFamily="18" charset="-120"/>
                    <a:cs typeface="+mn-cs"/>
                  </a:rPr>
                  <a:t>Google contends its Bristlecone chip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900" b="1" i="0" u="none" strike="noStrike" kern="1200" cap="none" spc="0" normalizeH="0" baseline="0" noProof="0" dirty="0">
                    <a:ln>
                      <a:noFill/>
                    </a:ln>
                    <a:solidFill>
                      <a:srgbClr val="222222"/>
                    </a:solidFill>
                    <a:effectLst/>
                    <a:uLnTx/>
                    <a:uFillTx/>
                    <a:latin typeface="Verdana" charset="0"/>
                    <a:ea typeface="新細明體" panose="02020500000000000000" pitchFamily="18" charset="-120"/>
                    <a:cs typeface="+mn-cs"/>
                  </a:rPr>
                  <a:t>demoes 1% error rates for readout,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900" b="1" i="0" u="none" strike="noStrike" kern="1200" cap="none" spc="0" normalizeH="0" baseline="0" noProof="0" dirty="0">
                    <a:ln>
                      <a:noFill/>
                    </a:ln>
                    <a:solidFill>
                      <a:srgbClr val="222222"/>
                    </a:solidFill>
                    <a:effectLst/>
                    <a:uLnTx/>
                    <a:uFillTx/>
                    <a:latin typeface="Verdana" charset="0"/>
                    <a:ea typeface="新細明體" panose="02020500000000000000" pitchFamily="18" charset="-120"/>
                    <a:cs typeface="+mn-cs"/>
                  </a:rPr>
                  <a:t>0.1% for single-qubit gates, and 0.6%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900" b="1" i="0" u="none" strike="noStrike" kern="1200" cap="none" spc="0" normalizeH="0" baseline="0" noProof="0" dirty="0">
                    <a:ln>
                      <a:noFill/>
                    </a:ln>
                    <a:solidFill>
                      <a:srgbClr val="222222"/>
                    </a:solidFill>
                    <a:effectLst/>
                    <a:uLnTx/>
                    <a:uFillTx/>
                    <a:latin typeface="Verdana" charset="0"/>
                    <a:ea typeface="新細明體" panose="02020500000000000000" pitchFamily="18" charset="-120"/>
                    <a:cs typeface="+mn-cs"/>
                  </a:rPr>
                  <a:t>for two-qubit gates.</a:t>
                </a:r>
                <a:endParaRPr kumimoji="0" lang="zh-TW" altLang="en-US" sz="9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endParaRPr>
              </a:p>
            </p:txBody>
          </p:sp>
        </p:grpSp>
      </p:grpSp>
      <p:sp>
        <p:nvSpPr>
          <p:cNvPr id="43" name="矩形 42"/>
          <p:cNvSpPr/>
          <p:nvPr/>
        </p:nvSpPr>
        <p:spPr>
          <a:xfrm>
            <a:off x="1196882" y="1168493"/>
            <a:ext cx="2420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20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之前</a:t>
            </a:r>
            <a:r>
              <a:rPr kumimoji="1" lang="en-US" altLang="zh-TW" sz="20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  </a:t>
            </a:r>
            <a:r>
              <a:rPr kumimoji="1" lang="zh-TW" altLang="en-US" sz="20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幾個量子位元</a:t>
            </a:r>
            <a:endParaRPr kumimoji="0" lang="zh-TW" altLang="en-US" sz="20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endParaRPr>
          </a:p>
        </p:txBody>
      </p:sp>
      <p:sp>
        <p:nvSpPr>
          <p:cNvPr id="44" name="矩形 43"/>
          <p:cNvSpPr>
            <a:spLocks noChangeArrowheads="1"/>
          </p:cNvSpPr>
          <p:nvPr/>
        </p:nvSpPr>
        <p:spPr bwMode="auto">
          <a:xfrm>
            <a:off x="6465252" y="4318476"/>
            <a:ext cx="2339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標楷體" charset="-120"/>
                <a:ea typeface="標楷體" charset="-120"/>
                <a:cs typeface="+mn-cs"/>
              </a:defRPr>
            </a:lvl1pPr>
            <a:lvl2pPr marL="457200" algn="l" rtl="0" eaLnBrk="0" fontAlgn="base" hangingPunct="0">
              <a:spcBef>
                <a:spcPct val="0"/>
              </a:spcBef>
              <a:spcAft>
                <a:spcPct val="0"/>
              </a:spcAft>
              <a:defRPr sz="2400" kern="1200">
                <a:solidFill>
                  <a:schemeClr val="tx1"/>
                </a:solidFill>
                <a:latin typeface="標楷體" charset="-120"/>
                <a:ea typeface="標楷體" charset="-120"/>
                <a:cs typeface="+mn-cs"/>
              </a:defRPr>
            </a:lvl2pPr>
            <a:lvl3pPr marL="914400" algn="l" rtl="0" eaLnBrk="0" fontAlgn="base" hangingPunct="0">
              <a:spcBef>
                <a:spcPct val="0"/>
              </a:spcBef>
              <a:spcAft>
                <a:spcPct val="0"/>
              </a:spcAft>
              <a:defRPr sz="2400" kern="1200">
                <a:solidFill>
                  <a:schemeClr val="tx1"/>
                </a:solidFill>
                <a:latin typeface="標楷體" charset="-120"/>
                <a:ea typeface="標楷體" charset="-120"/>
                <a:cs typeface="+mn-cs"/>
              </a:defRPr>
            </a:lvl3pPr>
            <a:lvl4pPr marL="1371600" algn="l" rtl="0" eaLnBrk="0" fontAlgn="base" hangingPunct="0">
              <a:spcBef>
                <a:spcPct val="0"/>
              </a:spcBef>
              <a:spcAft>
                <a:spcPct val="0"/>
              </a:spcAft>
              <a:defRPr sz="2400" kern="1200">
                <a:solidFill>
                  <a:schemeClr val="tx1"/>
                </a:solidFill>
                <a:latin typeface="標楷體" charset="-120"/>
                <a:ea typeface="標楷體" charset="-120"/>
                <a:cs typeface="+mn-cs"/>
              </a:defRPr>
            </a:lvl4pPr>
            <a:lvl5pPr marL="1828800" algn="l" rtl="0" eaLnBrk="0" fontAlgn="base" hangingPunct="0">
              <a:spcBef>
                <a:spcPct val="0"/>
              </a:spcBef>
              <a:spcAft>
                <a:spcPct val="0"/>
              </a:spcAft>
              <a:defRPr sz="2400" kern="1200">
                <a:solidFill>
                  <a:schemeClr val="tx1"/>
                </a:solidFill>
                <a:latin typeface="標楷體" charset="-120"/>
                <a:ea typeface="標楷體" charset="-120"/>
                <a:cs typeface="+mn-cs"/>
              </a:defRPr>
            </a:lvl5pPr>
            <a:lvl6pPr marL="2286000" algn="l" defTabSz="914400" rtl="0" eaLnBrk="1" latinLnBrk="0" hangingPunct="1">
              <a:defRPr sz="2400" kern="1200">
                <a:solidFill>
                  <a:schemeClr val="tx1"/>
                </a:solidFill>
                <a:latin typeface="標楷體" charset="-120"/>
                <a:ea typeface="標楷體" charset="-120"/>
                <a:cs typeface="+mn-cs"/>
              </a:defRPr>
            </a:lvl6pPr>
            <a:lvl7pPr marL="2743200" algn="l" defTabSz="914400" rtl="0" eaLnBrk="1" latinLnBrk="0" hangingPunct="1">
              <a:defRPr sz="2400" kern="1200">
                <a:solidFill>
                  <a:schemeClr val="tx1"/>
                </a:solidFill>
                <a:latin typeface="標楷體" charset="-120"/>
                <a:ea typeface="標楷體" charset="-120"/>
                <a:cs typeface="+mn-cs"/>
              </a:defRPr>
            </a:lvl7pPr>
            <a:lvl8pPr marL="3200400" algn="l" defTabSz="914400" rtl="0" eaLnBrk="1" latinLnBrk="0" hangingPunct="1">
              <a:defRPr sz="2400" kern="1200">
                <a:solidFill>
                  <a:schemeClr val="tx1"/>
                </a:solidFill>
                <a:latin typeface="標楷體" charset="-120"/>
                <a:ea typeface="標楷體" charset="-120"/>
                <a:cs typeface="+mn-cs"/>
              </a:defRPr>
            </a:lvl8pPr>
            <a:lvl9pPr marL="3657600" algn="l" defTabSz="914400" rtl="0" eaLnBrk="1" latinLnBrk="0" hangingPunct="1">
              <a:defRPr sz="2400" kern="1200">
                <a:solidFill>
                  <a:schemeClr val="tx1"/>
                </a:solidFill>
                <a:latin typeface="標楷體" charset="-120"/>
                <a:ea typeface="標楷體" charset="-120"/>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TW" altLang="en-US"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光子：飛行量子位元</a:t>
            </a:r>
            <a:endParaRPr kumimoji="0" lang="zh-TW" altLang="en-US" sz="1800" b="0" i="0" u="none" strike="noStrike" kern="1200" cap="none" spc="0" normalizeH="0" baseline="0" noProof="0" dirty="0">
              <a:ln>
                <a:noFill/>
              </a:ln>
              <a:solidFill>
                <a:srgbClr val="000000"/>
              </a:solidFill>
              <a:effectLst/>
              <a:uLnTx/>
              <a:uFillTx/>
              <a:latin typeface="Kaiti TC" panose="02010600040101010101" pitchFamily="2" charset="-120"/>
              <a:ea typeface="Kaiti TC" panose="02010600040101010101" pitchFamily="2" charset="-120"/>
              <a:cs typeface="+mn-cs"/>
            </a:endParaRPr>
          </a:p>
        </p:txBody>
      </p:sp>
      <p:sp>
        <p:nvSpPr>
          <p:cNvPr id="45" name="矩形 44"/>
          <p:cNvSpPr>
            <a:spLocks noChangeArrowheads="1"/>
          </p:cNvSpPr>
          <p:nvPr/>
        </p:nvSpPr>
        <p:spPr bwMode="auto">
          <a:xfrm>
            <a:off x="231140" y="766445"/>
            <a:ext cx="28336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eaLnBrk="0" fontAlgn="base" hangingPunct="0">
              <a:spcBef>
                <a:spcPct val="0"/>
              </a:spcBef>
              <a:spcAft>
                <a:spcPct val="0"/>
              </a:spcAft>
              <a:defRPr kumimoji="1" sz="2400">
                <a:solidFill>
                  <a:schemeClr val="tx1"/>
                </a:solidFill>
                <a:latin typeface="標楷體" charset="-120"/>
                <a:ea typeface="標楷體" charset="-120"/>
              </a:defRPr>
            </a:lvl6pPr>
            <a:lvl7pPr marL="2971800" indent="-228600" eaLnBrk="0" fontAlgn="base" hangingPunct="0">
              <a:spcBef>
                <a:spcPct val="0"/>
              </a:spcBef>
              <a:spcAft>
                <a:spcPct val="0"/>
              </a:spcAft>
              <a:defRPr kumimoji="1" sz="2400">
                <a:solidFill>
                  <a:schemeClr val="tx1"/>
                </a:solidFill>
                <a:latin typeface="標楷體" charset="-120"/>
                <a:ea typeface="標楷體" charset="-120"/>
              </a:defRPr>
            </a:lvl7pPr>
            <a:lvl8pPr marL="3429000" indent="-228600" eaLnBrk="0" fontAlgn="base" hangingPunct="0">
              <a:spcBef>
                <a:spcPct val="0"/>
              </a:spcBef>
              <a:spcAft>
                <a:spcPct val="0"/>
              </a:spcAft>
              <a:defRPr kumimoji="1" sz="2400">
                <a:solidFill>
                  <a:schemeClr val="tx1"/>
                </a:solidFill>
                <a:latin typeface="標楷體" charset="-120"/>
                <a:ea typeface="標楷體" charset="-120"/>
              </a:defRPr>
            </a:lvl8pPr>
            <a:lvl9pPr marL="3886200" indent="-228600" eaLnBrk="0" fontAlgn="base" hangingPunct="0">
              <a:spcBef>
                <a:spcPct val="0"/>
              </a:spcBef>
              <a:spcAft>
                <a:spcPct val="0"/>
              </a:spcAft>
              <a:defRPr kumimoji="1" sz="2400">
                <a:solidFill>
                  <a:schemeClr val="tx1"/>
                </a:solidFill>
                <a:latin typeface="標楷體" charset="-120"/>
                <a:ea typeface="標楷體"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量子電腦</a:t>
            </a:r>
            <a:r>
              <a:rPr kumimoji="0" lang="en-US" altLang="zh-TW"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 [qubit, </a:t>
            </a:r>
            <a:r>
              <a:rPr kumimoji="0" lang="zh-TW" altLang="en-US"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量子位元</a:t>
            </a:r>
            <a:r>
              <a:rPr kumimoji="0" lang="en-US" altLang="zh-TW"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a:t>
            </a:r>
            <a:endParaRPr kumimoji="0" lang="zh-TW" altLang="en-US" sz="1800" b="0" i="0" u="none" strike="noStrike" kern="1200" cap="none" spc="0" normalizeH="0" baseline="0" noProof="0" dirty="0">
              <a:ln>
                <a:noFill/>
              </a:ln>
              <a:solidFill>
                <a:srgbClr val="000000"/>
              </a:solidFill>
              <a:effectLst/>
              <a:uLnTx/>
              <a:uFillTx/>
              <a:latin typeface="Kaiti TC" panose="02010600040101010101" pitchFamily="2" charset="-120"/>
              <a:ea typeface="Kaiti TC" panose="02010600040101010101" pitchFamily="2" charset="-120"/>
              <a:cs typeface="+mn-cs"/>
            </a:endParaRPr>
          </a:p>
        </p:txBody>
      </p:sp>
    </p:spTree>
    <p:extLst>
      <p:ext uri="{BB962C8B-B14F-4D97-AF65-F5344CB8AC3E}">
        <p14:creationId xmlns:p14="http://schemas.microsoft.com/office/powerpoint/2010/main" val="1770654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字方塊 12"/>
          <p:cNvSpPr txBox="1"/>
          <p:nvPr/>
        </p:nvSpPr>
        <p:spPr>
          <a:xfrm>
            <a:off x="-1097280" y="-1320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5" name="文字方塊 4"/>
          <p:cNvSpPr txBox="1"/>
          <p:nvPr/>
        </p:nvSpPr>
        <p:spPr>
          <a:xfrm>
            <a:off x="5595730" y="527767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pic>
        <p:nvPicPr>
          <p:cNvPr id="4" name="圖片 3"/>
          <p:cNvPicPr>
            <a:picLocks noChangeAspect="1"/>
          </p:cNvPicPr>
          <p:nvPr/>
        </p:nvPicPr>
        <p:blipFill>
          <a:blip r:embed="rId3"/>
          <a:stretch>
            <a:fillRect/>
          </a:stretch>
        </p:blipFill>
        <p:spPr>
          <a:xfrm>
            <a:off x="201930" y="190500"/>
            <a:ext cx="4648200" cy="304800"/>
          </a:xfrm>
          <a:prstGeom prst="rect">
            <a:avLst/>
          </a:prstGeom>
        </p:spPr>
      </p:pic>
      <p:pic>
        <p:nvPicPr>
          <p:cNvPr id="12" name="圖片 11"/>
          <p:cNvPicPr>
            <a:picLocks noChangeAspect="1"/>
          </p:cNvPicPr>
          <p:nvPr/>
        </p:nvPicPr>
        <p:blipFill>
          <a:blip r:embed="rId4"/>
          <a:stretch>
            <a:fillRect/>
          </a:stretch>
        </p:blipFill>
        <p:spPr>
          <a:xfrm>
            <a:off x="1606550" y="618490"/>
            <a:ext cx="5914390" cy="5043690"/>
          </a:xfrm>
          <a:prstGeom prst="rect">
            <a:avLst/>
          </a:prstGeom>
        </p:spPr>
      </p:pic>
      <p:sp>
        <p:nvSpPr>
          <p:cNvPr id="17" name="矩形 16"/>
          <p:cNvSpPr/>
          <p:nvPr/>
        </p:nvSpPr>
        <p:spPr>
          <a:xfrm>
            <a:off x="777240" y="5760541"/>
            <a:ext cx="8023860"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srgbClr val="404040"/>
                </a:solidFill>
                <a:effectLst/>
                <a:uLnTx/>
                <a:uFillTx/>
                <a:latin typeface="Helmet" charset="0"/>
                <a:ea typeface="新細明體" panose="02020500000000000000" pitchFamily="18" charset="-120"/>
                <a:cs typeface="+mn-cs"/>
              </a:rPr>
              <a:t>The technology giant's Sycamore quantum processor was able to perform a specific task in </a:t>
            </a:r>
            <a:r>
              <a:rPr kumimoji="0" lang="en-US" altLang="zh-TW" sz="1800" b="0" i="0" u="none" strike="noStrike" kern="1200" cap="none" spc="0" normalizeH="0" baseline="0" noProof="0" dirty="0">
                <a:ln>
                  <a:noFill/>
                </a:ln>
                <a:solidFill>
                  <a:srgbClr val="FF0000"/>
                </a:solidFill>
                <a:effectLst/>
                <a:uLnTx/>
                <a:uFillTx/>
                <a:latin typeface="Helmet" charset="0"/>
                <a:ea typeface="新細明體" panose="02020500000000000000" pitchFamily="18" charset="-120"/>
                <a:cs typeface="+mn-cs"/>
              </a:rPr>
              <a:t>200</a:t>
            </a:r>
            <a:r>
              <a:rPr kumimoji="0" lang="en-US" altLang="zh-TW" sz="1800" b="0" i="0" u="none" strike="noStrike" kern="1200" cap="none" spc="0" normalizeH="0" baseline="0" noProof="0" dirty="0">
                <a:ln>
                  <a:noFill/>
                </a:ln>
                <a:solidFill>
                  <a:srgbClr val="404040"/>
                </a:solidFill>
                <a:effectLst/>
                <a:uLnTx/>
                <a:uFillTx/>
                <a:latin typeface="Helmet" charset="0"/>
                <a:ea typeface="新細明體" panose="02020500000000000000" pitchFamily="18" charset="-120"/>
                <a:cs typeface="+mn-cs"/>
              </a:rPr>
              <a:t> seconds that would take the world's best supercomputer </a:t>
            </a:r>
            <a:r>
              <a:rPr kumimoji="0" lang="en-US" altLang="zh-TW" sz="1800" b="0" i="0" u="none" strike="noStrike" kern="1200" cap="none" spc="0" normalizeH="0" baseline="0" noProof="0" dirty="0">
                <a:ln>
                  <a:noFill/>
                </a:ln>
                <a:solidFill>
                  <a:srgbClr val="FF0000"/>
                </a:solidFill>
                <a:effectLst/>
                <a:uLnTx/>
                <a:uFillTx/>
                <a:latin typeface="Helmet" charset="0"/>
                <a:ea typeface="新細明體" panose="02020500000000000000" pitchFamily="18" charset="-120"/>
                <a:cs typeface="+mn-cs"/>
              </a:rPr>
              <a:t>10,000 </a:t>
            </a:r>
            <a:r>
              <a:rPr kumimoji="0" lang="en-US" altLang="zh-TW" sz="1800" b="0" i="0" u="none" strike="noStrike" kern="1200" cap="none" spc="0" normalizeH="0" baseline="0" noProof="0" dirty="0">
                <a:ln>
                  <a:noFill/>
                </a:ln>
                <a:solidFill>
                  <a:srgbClr val="404040"/>
                </a:solidFill>
                <a:effectLst/>
                <a:uLnTx/>
                <a:uFillTx/>
                <a:latin typeface="Helmet" charset="0"/>
                <a:ea typeface="新細明體" panose="02020500000000000000" pitchFamily="18" charset="-120"/>
                <a:cs typeface="+mn-cs"/>
              </a:rPr>
              <a:t>years to complete.</a:t>
            </a:r>
            <a:endParaRPr kumimoji="0" lang="zh-TW" altLang="en-US" sz="18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endParaRPr>
          </a:p>
        </p:txBody>
      </p:sp>
    </p:spTree>
    <p:extLst>
      <p:ext uri="{BB962C8B-B14F-4D97-AF65-F5344CB8AC3E}">
        <p14:creationId xmlns:p14="http://schemas.microsoft.com/office/powerpoint/2010/main" val="1070327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02425" y="334489"/>
            <a:ext cx="604430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1" i="0" u="none" strike="noStrike" kern="100" cap="none" spc="0" normalizeH="0" baseline="0" noProof="0" dirty="0">
                <a:ln>
                  <a:noFill/>
                </a:ln>
                <a:solidFill>
                  <a:srgbClr val="002060"/>
                </a:solidFill>
                <a:effectLst/>
                <a:uLnTx/>
                <a:uFillTx/>
                <a:latin typeface="Kaiti TC" panose="02010600040101010101" pitchFamily="2" charset="-120"/>
                <a:ea typeface="Kaiti TC" panose="02010600040101010101" pitchFamily="2" charset="-120"/>
                <a:cs typeface="+mn-cs"/>
              </a:rPr>
              <a:t>早期的發展：以醞釀理論為主</a:t>
            </a:r>
            <a:endParaRPr kumimoji="0" lang="zh-TW" altLang="zh-TW" sz="3200" b="0" i="0" u="none" strike="noStrike" kern="100" cap="none" spc="0" normalizeH="0" baseline="0" noProof="0" dirty="0">
              <a:ln>
                <a:noFill/>
              </a:ln>
              <a:solidFill>
                <a:srgbClr val="002060"/>
              </a:solidFill>
              <a:effectLst/>
              <a:uLnTx/>
              <a:uFillTx/>
              <a:latin typeface="Kaiti TC" panose="02010600040101010101" pitchFamily="2" charset="-120"/>
              <a:ea typeface="Kaiti TC" panose="02010600040101010101" pitchFamily="2" charset="-120"/>
              <a:cs typeface="+mn-cs"/>
            </a:endParaRPr>
          </a:p>
        </p:txBody>
      </p:sp>
      <p:sp>
        <p:nvSpPr>
          <p:cNvPr id="6" name="Text Box 2"/>
          <p:cNvSpPr txBox="1">
            <a:spLocks noChangeArrowheads="1"/>
          </p:cNvSpPr>
          <p:nvPr/>
        </p:nvSpPr>
        <p:spPr bwMode="auto">
          <a:xfrm>
            <a:off x="573581" y="919264"/>
            <a:ext cx="8749323" cy="646330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zh-TW" sz="1400" b="0" i="0" u="sng" strike="noStrike" kern="1200" cap="none" spc="0" normalizeH="0" baseline="0" noProof="0" dirty="0">
              <a:ln>
                <a:noFill/>
              </a:ln>
              <a:solidFill>
                <a:srgbClr val="0000CC"/>
              </a:solidFill>
              <a:effectLst/>
              <a:uLnTx/>
              <a:uFillTx/>
              <a:latin typeface="BiauKai" charset="-120"/>
              <a:ea typeface="BiauKai" charset="-120"/>
              <a:cs typeface="BiauKai" charset="-120"/>
            </a:endParaRP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zh-TW" sz="2800" b="0" i="0" u="none" strike="noStrike" kern="1200" cap="none" spc="0" normalizeH="0" baseline="0" noProof="0" dirty="0">
                <a:ln>
                  <a:noFill/>
                </a:ln>
                <a:solidFill>
                  <a:srgbClr val="7030A0"/>
                </a:solidFill>
                <a:effectLst/>
                <a:uLnTx/>
                <a:uFillTx/>
                <a:latin typeface="Times New Roman" charset="0"/>
                <a:ea typeface="Times New Roman" charset="0"/>
                <a:cs typeface="Times New Roman" charset="0"/>
              </a:rPr>
              <a:t>1982  R. P. Feynman proposed the idea of a 'quantum computer', a computer that uses the effects of quantum mechanics</a:t>
            </a:r>
          </a:p>
          <a:p>
            <a:pPr marL="0" marR="0" lvl="0" indent="0" algn="l" defTabSz="914400" rtl="0" eaLnBrk="1" fontAlgn="auto" latinLnBrk="0" hangingPunct="1">
              <a:lnSpc>
                <a:spcPct val="100000"/>
              </a:lnSpc>
              <a:spcBef>
                <a:spcPts val="0"/>
              </a:spcBef>
              <a:spcAft>
                <a:spcPts val="0"/>
              </a:spcAft>
              <a:buClrTx/>
              <a:buSzTx/>
              <a:buFontTx/>
              <a:buChar char="•"/>
              <a:tabLst/>
              <a:defRPr/>
            </a:pPr>
            <a:endParaRPr kumimoji="0" lang="en-US" altLang="zh-TW" sz="2800" b="0" i="0" u="none" strike="noStrike" kern="1200" cap="none" spc="0" normalizeH="0" baseline="0" noProof="0" dirty="0">
              <a:ln>
                <a:noFill/>
              </a:ln>
              <a:solidFill>
                <a:srgbClr val="7030A0"/>
              </a:solidFill>
              <a:effectLst/>
              <a:uLnTx/>
              <a:uFillTx/>
              <a:latin typeface="Times New Roman" charset="0"/>
              <a:ea typeface="Times New Roman" charset="0"/>
              <a:cs typeface="Times New Roman" charset="0"/>
            </a:endParaRP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zh-TW" sz="2800" b="0" i="0" u="none" strike="noStrike" kern="1200" cap="none" spc="0" normalizeH="0" baseline="0" noProof="0" dirty="0">
                <a:ln>
                  <a:noFill/>
                </a:ln>
                <a:solidFill>
                  <a:srgbClr val="0070C0"/>
                </a:solidFill>
                <a:effectLst/>
                <a:uLnTx/>
                <a:uFillTx/>
                <a:latin typeface="Times New Roman" charset="0"/>
                <a:ea typeface="Times New Roman" charset="0"/>
                <a:cs typeface="Times New Roman" charset="0"/>
              </a:rPr>
              <a:t>1984 BB84 Quantum key distribution </a:t>
            </a:r>
          </a:p>
          <a:p>
            <a:pPr marL="0" marR="0" lvl="0" indent="0" algn="l" defTabSz="914400" rtl="0" eaLnBrk="1" fontAlgn="auto" latinLnBrk="0" hangingPunct="1">
              <a:lnSpc>
                <a:spcPct val="100000"/>
              </a:lnSpc>
              <a:spcBef>
                <a:spcPts val="0"/>
              </a:spcBef>
              <a:spcAft>
                <a:spcPts val="0"/>
              </a:spcAft>
              <a:buClrTx/>
              <a:buSzTx/>
              <a:buFontTx/>
              <a:buChar char="•"/>
              <a:tabLst/>
              <a:defRPr/>
            </a:pPr>
            <a:endParaRPr kumimoji="0" lang="en-US" altLang="zh-TW" sz="2800" b="0" i="0" u="none" strike="noStrike" kern="1200" cap="none" spc="0" normalizeH="0" baseline="0" noProof="0" dirty="0">
              <a:ln>
                <a:noFill/>
              </a:ln>
              <a:solidFill>
                <a:srgbClr val="0070C0"/>
              </a:solidFill>
              <a:effectLst/>
              <a:uLnTx/>
              <a:uFillTx/>
              <a:latin typeface="Times New Roman" charset="0"/>
              <a:ea typeface="Times New Roman" charset="0"/>
              <a:cs typeface="Times New Roman" charset="0"/>
            </a:endParaRP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zh-TW" sz="2800" b="0" i="0" u="none" strike="noStrike" kern="1200" cap="none" spc="0" normalizeH="0" baseline="0" noProof="0" dirty="0">
                <a:ln>
                  <a:noFill/>
                </a:ln>
                <a:solidFill>
                  <a:srgbClr val="FF0000"/>
                </a:solidFill>
                <a:effectLst/>
                <a:uLnTx/>
                <a:uFillTx/>
                <a:latin typeface="Times New Roman" charset="0"/>
                <a:ea typeface="Times New Roman" charset="0"/>
                <a:cs typeface="Times New Roman" charset="0"/>
              </a:rPr>
              <a:t>1994 Shor</a:t>
            </a:r>
            <a:r>
              <a:rPr kumimoji="0" lang="zh-TW" altLang="en-US" sz="2800" b="0" i="0" u="none" strike="noStrike" kern="1200" cap="none" spc="0" normalizeH="0" baseline="0" noProof="0" dirty="0">
                <a:ln>
                  <a:noFill/>
                </a:ln>
                <a:solidFill>
                  <a:srgbClr val="FF0000"/>
                </a:solidFill>
                <a:effectLst/>
                <a:uLnTx/>
                <a:uFillTx/>
                <a:latin typeface="Times New Roman" charset="0"/>
                <a:ea typeface="Times New Roman" charset="0"/>
                <a:cs typeface="Times New Roman" charset="0"/>
              </a:rPr>
              <a:t>’</a:t>
            </a:r>
            <a:r>
              <a:rPr kumimoji="0" lang="en-US" altLang="zh-TW" sz="2800" b="0" i="0" u="none" strike="noStrike" kern="1200" cap="none" spc="0" normalizeH="0" baseline="0" noProof="0" dirty="0">
                <a:ln>
                  <a:noFill/>
                </a:ln>
                <a:solidFill>
                  <a:srgbClr val="FF0000"/>
                </a:solidFill>
                <a:effectLst/>
                <a:uLnTx/>
                <a:uFillTx/>
                <a:latin typeface="Times New Roman" charset="0"/>
                <a:ea typeface="Times New Roman" charset="0"/>
                <a:cs typeface="Times New Roman" charset="0"/>
              </a:rPr>
              <a:t>s algorithm (fast prime factorization)</a:t>
            </a:r>
          </a:p>
          <a:p>
            <a:pPr marL="0" marR="0" lvl="0" indent="0" algn="l" defTabSz="914400" rtl="0" eaLnBrk="1" fontAlgn="auto" latinLnBrk="0" hangingPunct="1">
              <a:lnSpc>
                <a:spcPct val="100000"/>
              </a:lnSpc>
              <a:spcBef>
                <a:spcPts val="0"/>
              </a:spcBef>
              <a:spcAft>
                <a:spcPts val="0"/>
              </a:spcAft>
              <a:buClrTx/>
              <a:buSzTx/>
              <a:buFontTx/>
              <a:buChar char="•"/>
              <a:tabLst/>
              <a:defRPr/>
            </a:pPr>
            <a:endParaRPr kumimoji="0" lang="en-US" altLang="zh-TW" sz="2800" b="0" i="0" u="none" strike="noStrike" kern="1200" cap="none" spc="0" normalizeH="0" baseline="0" noProof="0" dirty="0">
              <a:ln>
                <a:noFill/>
              </a:ln>
              <a:solidFill>
                <a:srgbClr val="0070C0"/>
              </a:solidFill>
              <a:effectLst/>
              <a:uLnTx/>
              <a:uFillTx/>
              <a:latin typeface="Times New Roman" charset="0"/>
              <a:ea typeface="Times New Roman" charset="0"/>
              <a:cs typeface="Times New Roman" charset="0"/>
            </a:endParaRP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zh-TW" sz="2800" b="0" i="0" u="none" strike="noStrike" kern="1200" cap="none" spc="0" normalizeH="0" baseline="0" noProof="0" dirty="0">
                <a:ln>
                  <a:noFill/>
                </a:ln>
                <a:solidFill>
                  <a:srgbClr val="FF0000"/>
                </a:solidFill>
                <a:effectLst/>
                <a:uLnTx/>
                <a:uFillTx/>
                <a:latin typeface="Times New Roman" charset="0"/>
                <a:ea typeface="Times New Roman" charset="0"/>
                <a:cs typeface="Times New Roman" charset="0"/>
              </a:rPr>
              <a:t>1995 Quantum error correction (Shor and </a:t>
            </a:r>
            <a:r>
              <a:rPr kumimoji="0" lang="en-US" altLang="zh-TW" sz="2800" b="0" i="0" u="none" strike="noStrike" kern="1200" cap="none" spc="0" normalizeH="0" baseline="0" noProof="0" dirty="0" err="1">
                <a:ln>
                  <a:noFill/>
                </a:ln>
                <a:solidFill>
                  <a:srgbClr val="FF0000"/>
                </a:solidFill>
                <a:effectLst/>
                <a:uLnTx/>
                <a:uFillTx/>
                <a:latin typeface="Times New Roman" charset="0"/>
                <a:ea typeface="Times New Roman" charset="0"/>
                <a:cs typeface="Times New Roman" charset="0"/>
              </a:rPr>
              <a:t>Steane</a:t>
            </a:r>
            <a:r>
              <a:rPr kumimoji="0" lang="en-US" altLang="zh-TW" sz="2800" b="0" i="0" u="none" strike="noStrike" kern="1200" cap="none" spc="0" normalizeH="0" baseline="0" noProof="0" dirty="0">
                <a:ln>
                  <a:noFill/>
                </a:ln>
                <a:solidFill>
                  <a:srgbClr val="FF0000"/>
                </a:solidFill>
                <a:effectLst/>
                <a:uLnTx/>
                <a:uFillTx/>
                <a:latin typeface="Times New Roman" charset="0"/>
                <a:ea typeface="Times New Roman" charset="0"/>
                <a:cs typeface="Times New Roman" charset="0"/>
              </a:rPr>
              <a:t>)</a:t>
            </a:r>
          </a:p>
          <a:p>
            <a:pPr marL="0" marR="0" lvl="0" indent="0" algn="l" defTabSz="914400" rtl="0" eaLnBrk="1" fontAlgn="auto" latinLnBrk="0" hangingPunct="1">
              <a:lnSpc>
                <a:spcPct val="100000"/>
              </a:lnSpc>
              <a:spcBef>
                <a:spcPts val="0"/>
              </a:spcBef>
              <a:spcAft>
                <a:spcPts val="0"/>
              </a:spcAft>
              <a:buClrTx/>
              <a:buSzTx/>
              <a:buFontTx/>
              <a:buChar char="•"/>
              <a:tabLst/>
              <a:defRPr/>
            </a:pPr>
            <a:endParaRPr kumimoji="0" lang="en-US" altLang="zh-TW" sz="2800" b="0" i="0" u="none" strike="noStrike" kern="1200" cap="none" spc="0" normalizeH="0" baseline="0" noProof="0" dirty="0">
              <a:ln>
                <a:noFill/>
              </a:ln>
              <a:solidFill>
                <a:srgbClr val="0070C0"/>
              </a:solidFill>
              <a:effectLst/>
              <a:uLnTx/>
              <a:uFillTx/>
              <a:latin typeface="Times New Roman" charset="0"/>
              <a:ea typeface="Times New Roman" charset="0"/>
              <a:cs typeface="Times New Roman" charset="0"/>
            </a:endParaRP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zh-TW" sz="2800" b="0" i="0" u="none" strike="noStrike" kern="1200" cap="none" spc="0" normalizeH="0" baseline="0" noProof="0" dirty="0">
                <a:ln>
                  <a:noFill/>
                </a:ln>
                <a:solidFill>
                  <a:srgbClr val="0070C0"/>
                </a:solidFill>
                <a:effectLst/>
                <a:uLnTx/>
                <a:uFillTx/>
                <a:latin typeface="Times New Roman" charset="0"/>
                <a:ea typeface="Times New Roman" charset="0"/>
                <a:cs typeface="Times New Roman" charset="0"/>
              </a:rPr>
              <a:t>1996 Grover’s searching algorithm</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mr-IN" altLang="zh-TW" sz="2800" b="0" i="0" u="none" strike="noStrike" kern="1200" cap="none" spc="0" normalizeH="0" baseline="0" noProof="0" dirty="0">
                <a:ln>
                  <a:noFill/>
                </a:ln>
                <a:solidFill>
                  <a:srgbClr val="0070C0"/>
                </a:solidFill>
                <a:effectLst/>
                <a:uLnTx/>
                <a:uFillTx/>
                <a:latin typeface="Times New Roman" charset="0"/>
                <a:ea typeface="Times New Roman" charset="0"/>
                <a:cs typeface="Times New Roman" charset="0"/>
              </a:rPr>
              <a:t>…</a:t>
            </a:r>
            <a:endParaRPr kumimoji="0" lang="en-US" altLang="zh-TW" sz="2800" b="0" i="0" u="none" strike="noStrike" kern="1200" cap="none" spc="0" normalizeH="0" baseline="0" noProof="0" dirty="0">
              <a:ln>
                <a:noFill/>
              </a:ln>
              <a:solidFill>
                <a:srgbClr val="0070C0"/>
              </a:solidFill>
              <a:effectLst/>
              <a:uLnTx/>
              <a:uFillTx/>
              <a:latin typeface="Times New Roman" charset="0"/>
              <a:ea typeface="Times New Roman" charset="0"/>
              <a:cs typeface="Times New Roman" charset="0"/>
            </a:endParaRPr>
          </a:p>
          <a:p>
            <a:pPr marL="0" marR="0" lvl="0" indent="0" algn="l" defTabSz="914400" rtl="0" eaLnBrk="1" fontAlgn="auto" latinLnBrk="0" hangingPunct="1">
              <a:lnSpc>
                <a:spcPct val="100000"/>
              </a:lnSpc>
              <a:spcBef>
                <a:spcPts val="0"/>
              </a:spcBef>
              <a:spcAft>
                <a:spcPts val="0"/>
              </a:spcAft>
              <a:buClrTx/>
              <a:buSzTx/>
              <a:buFontTx/>
              <a:buChar char="•"/>
              <a:tabLst/>
              <a:defRPr/>
            </a:pPr>
            <a:endParaRPr kumimoji="0" lang="en-US" altLang="zh-TW" sz="3200" b="0" i="0" u="none" strike="noStrike" kern="1200" cap="none" spc="0" normalizeH="0" baseline="0" noProof="0" dirty="0">
              <a:ln>
                <a:noFill/>
              </a:ln>
              <a:solidFill>
                <a:srgbClr val="0070C0"/>
              </a:solidFill>
              <a:effectLst/>
              <a:uLnTx/>
              <a:uFillTx/>
              <a:latin typeface="BiauKai" charset="-120"/>
              <a:ea typeface="BiauKai" charset="-120"/>
              <a:cs typeface="BiauKai" charset="-120"/>
            </a:endParaRPr>
          </a:p>
          <a:p>
            <a:pPr marL="0" marR="0" lvl="0" indent="0" algn="l" defTabSz="914400" rtl="0" eaLnBrk="1" fontAlgn="auto" latinLnBrk="0" hangingPunct="1">
              <a:lnSpc>
                <a:spcPct val="100000"/>
              </a:lnSpc>
              <a:spcBef>
                <a:spcPts val="0"/>
              </a:spcBef>
              <a:spcAft>
                <a:spcPts val="0"/>
              </a:spcAft>
              <a:buClrTx/>
              <a:buSzTx/>
              <a:buFontTx/>
              <a:buChar char="•"/>
              <a:tabLst/>
              <a:defRPr/>
            </a:pPr>
            <a:endParaRPr kumimoji="0" lang="en-US" altLang="zh-TW" sz="3200" b="0" i="0" u="none" strike="noStrike" kern="1200" cap="none" spc="0" normalizeH="0" baseline="0" noProof="0" dirty="0">
              <a:ln>
                <a:noFill/>
              </a:ln>
              <a:solidFill>
                <a:srgbClr val="0070C0"/>
              </a:solidFill>
              <a:effectLst/>
              <a:uLnTx/>
              <a:uFillTx/>
              <a:latin typeface="BiauKai" charset="-120"/>
              <a:ea typeface="BiauKai" charset="-120"/>
              <a:cs typeface="BiauKai" charset="-120"/>
            </a:endParaRPr>
          </a:p>
        </p:txBody>
      </p:sp>
    </p:spTree>
    <p:extLst>
      <p:ext uri="{BB962C8B-B14F-4D97-AF65-F5344CB8AC3E}">
        <p14:creationId xmlns:p14="http://schemas.microsoft.com/office/powerpoint/2010/main" val="1095880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6210" name="Rectangle 2"/>
          <p:cNvSpPr>
            <a:spLocks noChangeArrowheads="1"/>
          </p:cNvSpPr>
          <p:nvPr/>
        </p:nvSpPr>
        <p:spPr bwMode="auto">
          <a:xfrm>
            <a:off x="760275" y="0"/>
            <a:ext cx="7488237" cy="909638"/>
          </a:xfrm>
          <a:prstGeom prst="rect">
            <a:avLst/>
          </a:prstGeom>
          <a:noFill/>
          <a:ln w="127000">
            <a:noFill/>
            <a:miter lim="800000"/>
            <a:headEnd/>
            <a:tailEnd/>
          </a:ln>
          <a:effectLst/>
        </p:spPr>
        <p:txBody>
          <a:bodyPr wrap="none"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000" b="1" i="0" u="none" strike="noStrike" kern="1200" cap="none" spc="0" normalizeH="0" baseline="0" noProof="0" dirty="0">
                <a:ln>
                  <a:noFill/>
                </a:ln>
                <a:solidFill>
                  <a:srgbClr val="4472C4">
                    <a:lumMod val="75000"/>
                  </a:srgbClr>
                </a:solidFill>
                <a:effectLst/>
                <a:uLnTx/>
                <a:uFillTx/>
                <a:latin typeface="Kaiti TC" panose="02010600040101010101" pitchFamily="2" charset="-120"/>
                <a:ea typeface="Kaiti TC" panose="02010600040101010101" pitchFamily="2" charset="-120"/>
                <a:cs typeface="BiauKai" charset="-120"/>
              </a:rPr>
              <a:t>奈米科技發展的促進</a:t>
            </a:r>
          </a:p>
        </p:txBody>
      </p:sp>
      <p:grpSp>
        <p:nvGrpSpPr>
          <p:cNvPr id="4" name="群組 3"/>
          <p:cNvGrpSpPr/>
          <p:nvPr/>
        </p:nvGrpSpPr>
        <p:grpSpPr>
          <a:xfrm>
            <a:off x="561080" y="3996706"/>
            <a:ext cx="8280400" cy="830997"/>
            <a:chOff x="441810" y="3927132"/>
            <a:chExt cx="8280400" cy="830997"/>
          </a:xfrm>
        </p:grpSpPr>
        <p:sp>
          <p:nvSpPr>
            <p:cNvPr id="6" name="Text Box 3"/>
            <p:cNvSpPr txBox="1">
              <a:spLocks noChangeArrowheads="1"/>
            </p:cNvSpPr>
            <p:nvPr/>
          </p:nvSpPr>
          <p:spPr bwMode="auto">
            <a:xfrm>
              <a:off x="441810" y="3927132"/>
              <a:ext cx="8280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fontAlgn="base">
                <a:spcBef>
                  <a:spcPct val="0"/>
                </a:spcBef>
                <a:spcAft>
                  <a:spcPct val="0"/>
                </a:spcAft>
                <a:defRPr kumimoji="1" sz="2400">
                  <a:solidFill>
                    <a:schemeClr val="tx1"/>
                  </a:solidFill>
                  <a:latin typeface="標楷體" charset="-120"/>
                  <a:ea typeface="標楷體" charset="-120"/>
                </a:defRPr>
              </a:lvl6pPr>
              <a:lvl7pPr marL="2971800" indent="-228600" fontAlgn="base">
                <a:spcBef>
                  <a:spcPct val="0"/>
                </a:spcBef>
                <a:spcAft>
                  <a:spcPct val="0"/>
                </a:spcAft>
                <a:defRPr kumimoji="1" sz="2400">
                  <a:solidFill>
                    <a:schemeClr val="tx1"/>
                  </a:solidFill>
                  <a:latin typeface="標楷體" charset="-120"/>
                  <a:ea typeface="標楷體" charset="-120"/>
                </a:defRPr>
              </a:lvl7pPr>
              <a:lvl8pPr marL="3429000" indent="-228600" fontAlgn="base">
                <a:spcBef>
                  <a:spcPct val="0"/>
                </a:spcBef>
                <a:spcAft>
                  <a:spcPct val="0"/>
                </a:spcAft>
                <a:defRPr kumimoji="1" sz="2400">
                  <a:solidFill>
                    <a:schemeClr val="tx1"/>
                  </a:solidFill>
                  <a:latin typeface="標楷體" charset="-120"/>
                  <a:ea typeface="標楷體" charset="-120"/>
                </a:defRPr>
              </a:lvl8pPr>
              <a:lvl9pPr marL="3886200" indent="-228600" fontAlgn="base">
                <a:spcBef>
                  <a:spcPct val="0"/>
                </a:spcBef>
                <a:spcAft>
                  <a:spcPct val="0"/>
                </a:spcAft>
                <a:defRPr kumimoji="1" sz="2400">
                  <a:solidFill>
                    <a:schemeClr val="tx1"/>
                  </a:solidFill>
                  <a:latin typeface="標楷體" charset="-120"/>
                  <a:ea typeface="標楷體"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4472C4">
                      <a:lumMod val="75000"/>
                    </a:srgbClr>
                  </a:solidFill>
                  <a:effectLst/>
                  <a:uLnTx/>
                  <a:uFillTx/>
                  <a:latin typeface="Kaiti TC" panose="02010600040101010101" pitchFamily="2" charset="-120"/>
                  <a:ea typeface="Kaiti TC" panose="02010600040101010101" pitchFamily="2" charset="-120"/>
                  <a:cs typeface="+mn-cs"/>
                </a:rPr>
                <a:t>找尋後半導體時代的技術平台</a:t>
              </a:r>
              <a:r>
                <a:rPr kumimoji="0" lang="zh-TW" altLang="en-US" sz="2400" b="1" i="0" u="none" strike="noStrike" kern="1200" cap="none" spc="0" normalizeH="0" baseline="0" noProof="0" dirty="0">
                  <a:ln>
                    <a:noFill/>
                  </a:ln>
                  <a:solidFill>
                    <a:srgbClr val="4472C4">
                      <a:lumMod val="75000"/>
                    </a:srgbClr>
                  </a:solidFill>
                  <a:effectLst/>
                  <a:uLnTx/>
                  <a:uFillTx/>
                  <a:latin typeface="標楷體" charset="-120"/>
                  <a:ea typeface="標楷體" charset="-120"/>
                  <a:cs typeface="+mn-cs"/>
                </a:rPr>
                <a:t>      </a:t>
              </a:r>
              <a:r>
                <a:rPr kumimoji="0" lang="zh-TW" altLang="en-US" sz="2400" b="1" i="0" u="none" strike="noStrike" kern="1200" cap="none" spc="0" normalizeH="0" baseline="0" noProof="0" dirty="0">
                  <a:ln>
                    <a:noFill/>
                  </a:ln>
                  <a:solidFill>
                    <a:srgbClr val="4472C4">
                      <a:lumMod val="75000"/>
                    </a:srgbClr>
                  </a:solidFill>
                  <a:effectLst/>
                  <a:uLnTx/>
                  <a:uFillTx/>
                  <a:latin typeface="Kaiti TC" panose="02010600040101010101" pitchFamily="2" charset="-120"/>
                  <a:ea typeface="Kaiti TC" panose="02010600040101010101" pitchFamily="2" charset="-120"/>
                  <a:cs typeface="+mn-cs"/>
                </a:rPr>
                <a:t>量子資訊 </a:t>
              </a:r>
              <a:r>
                <a:rPr kumimoji="0" lang="en-US" altLang="zh-TW" sz="2400" b="1" i="0" u="none" strike="noStrike" kern="1200" cap="none" spc="0" normalizeH="0" baseline="0" noProof="0" dirty="0">
                  <a:ln>
                    <a:noFill/>
                  </a:ln>
                  <a:solidFill>
                    <a:srgbClr val="4472C4">
                      <a:lumMod val="75000"/>
                    </a:srgbClr>
                  </a:solidFill>
                  <a:effectLst/>
                  <a:uLnTx/>
                  <a:uFillTx/>
                  <a:latin typeface="標楷體" charset="-120"/>
                  <a:ea typeface="標楷體" charset="-120"/>
                  <a:cs typeface="+mn-cs"/>
                </a:rPr>
                <a:t>(quantum information science) </a:t>
              </a:r>
              <a:r>
                <a:rPr kumimoji="0" lang="en-US" altLang="zh-TW" sz="2400" b="1" i="0" u="none" strike="noStrike" kern="1200" cap="none" spc="0" normalizeH="0" baseline="0" noProof="0" dirty="0">
                  <a:ln>
                    <a:noFill/>
                  </a:ln>
                  <a:solidFill>
                    <a:srgbClr val="7030A0"/>
                  </a:solidFill>
                  <a:effectLst/>
                  <a:uLnTx/>
                  <a:uFillTx/>
                  <a:latin typeface="BiauKai" charset="-120"/>
                  <a:ea typeface="BiauKai" charset="-120"/>
                  <a:cs typeface="BiauKai" charset="-120"/>
                </a:rPr>
                <a:t>(~2000</a:t>
              </a:r>
              <a:r>
                <a:rPr kumimoji="0" lang="zh-TW" altLang="en-US" sz="2400" b="1" i="0" u="none" strike="noStrike" kern="12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BiauKai" charset="-120"/>
                </a:rPr>
                <a:t>年</a:t>
              </a:r>
              <a:r>
                <a:rPr kumimoji="0" lang="en-US" altLang="zh-TW" sz="2400" b="1" i="0" u="none" strike="noStrike" kern="1200" cap="none" spc="0" normalizeH="0" baseline="0" noProof="0" dirty="0">
                  <a:ln>
                    <a:noFill/>
                  </a:ln>
                  <a:solidFill>
                    <a:srgbClr val="7030A0"/>
                  </a:solidFill>
                  <a:effectLst/>
                  <a:uLnTx/>
                  <a:uFillTx/>
                  <a:latin typeface="BiauKai" charset="-120"/>
                  <a:ea typeface="BiauKai" charset="-120"/>
                  <a:cs typeface="BiauKai" charset="-120"/>
                </a:rPr>
                <a:t>)</a:t>
              </a:r>
              <a:endParaRPr kumimoji="0" lang="zh-TW" altLang="en-US" sz="2400" b="1" i="0" u="none" strike="noStrike" kern="1200" cap="none" spc="0" normalizeH="0" baseline="0" noProof="0" dirty="0">
                <a:ln>
                  <a:noFill/>
                </a:ln>
                <a:solidFill>
                  <a:srgbClr val="7030A0"/>
                </a:solidFill>
                <a:effectLst/>
                <a:uLnTx/>
                <a:uFillTx/>
                <a:latin typeface="BiauKai" charset="-120"/>
                <a:ea typeface="BiauKai" charset="-120"/>
                <a:cs typeface="BiauKai" charset="-120"/>
              </a:endParaRPr>
            </a:p>
          </p:txBody>
        </p:sp>
        <p:sp>
          <p:nvSpPr>
            <p:cNvPr id="3" name="向右箭號 2"/>
            <p:cNvSpPr/>
            <p:nvPr/>
          </p:nvSpPr>
          <p:spPr>
            <a:xfrm>
              <a:off x="4562062" y="4045228"/>
              <a:ext cx="318052" cy="2484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grpSp>
      <p:pic>
        <p:nvPicPr>
          <p:cNvPr id="9" name="Picture 13"/>
          <p:cNvPicPr>
            <a:picLocks noChangeAspect="1" noChangeArrowheads="1"/>
          </p:cNvPicPr>
          <p:nvPr/>
        </p:nvPicPr>
        <p:blipFill rotWithShape="1">
          <a:blip r:embed="rId3">
            <a:extLst>
              <a:ext uri="{28A0092B-C50C-407E-A947-70E740481C1C}">
                <a14:useLocalDpi xmlns:a14="http://schemas.microsoft.com/office/drawing/2010/main" val="0"/>
              </a:ext>
            </a:extLst>
          </a:blip>
          <a:srcRect l="-1" t="-293" r="1245" b="65235"/>
          <a:stretch/>
        </p:blipFill>
        <p:spPr bwMode="auto">
          <a:xfrm>
            <a:off x="616226" y="4869902"/>
            <a:ext cx="8209721" cy="1988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7" name="矩形 6"/>
          <p:cNvSpPr/>
          <p:nvPr/>
        </p:nvSpPr>
        <p:spPr>
          <a:xfrm>
            <a:off x="4204252" y="5695122"/>
            <a:ext cx="616225"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pic>
        <p:nvPicPr>
          <p:cNvPr id="8" name="圖片 7"/>
          <p:cNvPicPr>
            <a:picLocks noChangeAspect="1"/>
          </p:cNvPicPr>
          <p:nvPr/>
        </p:nvPicPr>
        <p:blipFill>
          <a:blip r:embed="rId4"/>
          <a:stretch>
            <a:fillRect/>
          </a:stretch>
        </p:blipFill>
        <p:spPr>
          <a:xfrm>
            <a:off x="1831285" y="934279"/>
            <a:ext cx="5454538" cy="2977598"/>
          </a:xfrm>
          <a:prstGeom prst="rect">
            <a:avLst/>
          </a:prstGeom>
        </p:spPr>
      </p:pic>
    </p:spTree>
    <p:extLst>
      <p:ext uri="{BB962C8B-B14F-4D97-AF65-F5344CB8AC3E}">
        <p14:creationId xmlns:p14="http://schemas.microsoft.com/office/powerpoint/2010/main" val="2061092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6452" y="944969"/>
            <a:ext cx="6824588" cy="4753679"/>
          </a:xfrm>
          <a:prstGeom prst="rect">
            <a:avLst/>
          </a:prstGeom>
        </p:spPr>
      </p:pic>
      <p:sp>
        <p:nvSpPr>
          <p:cNvPr id="5" name="文字方塊 4"/>
          <p:cNvSpPr txBox="1"/>
          <p:nvPr/>
        </p:nvSpPr>
        <p:spPr>
          <a:xfrm>
            <a:off x="2674326" y="5698648"/>
            <a:ext cx="47225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800" b="0" i="0" u="none" strike="noStrike" kern="1200" cap="none" spc="0" normalizeH="0" baseline="0" noProof="0" dirty="0" err="1">
                <a:ln>
                  <a:noFill/>
                </a:ln>
                <a:solidFill>
                  <a:prstClr val="black"/>
                </a:solidFill>
                <a:effectLst/>
                <a:uLnTx/>
                <a:uFillTx/>
                <a:latin typeface="Calibri"/>
                <a:ea typeface="新細明體" panose="02020500000000000000" pitchFamily="18" charset="-120"/>
                <a:cs typeface="+mn-cs"/>
              </a:rPr>
              <a:t>Devoret</a:t>
            </a:r>
            <a:r>
              <a:rPr kumimoji="1" lang="en-US" altLang="zh-TW" sz="18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 &amp; </a:t>
            </a:r>
            <a:r>
              <a:rPr kumimoji="1" lang="en-US" altLang="zh-TW" sz="1800" b="0" i="0" u="none" strike="noStrike" kern="1200" cap="none" spc="0" normalizeH="0" baseline="0" noProof="0" dirty="0" err="1">
                <a:ln>
                  <a:noFill/>
                </a:ln>
                <a:solidFill>
                  <a:prstClr val="black"/>
                </a:solidFill>
                <a:effectLst/>
                <a:uLnTx/>
                <a:uFillTx/>
                <a:latin typeface="Calibri"/>
                <a:ea typeface="新細明體" panose="02020500000000000000" pitchFamily="18" charset="-120"/>
                <a:cs typeface="+mn-cs"/>
              </a:rPr>
              <a:t>Schoelkopf</a:t>
            </a:r>
            <a:r>
              <a:rPr kumimoji="1" lang="en-US" altLang="zh-TW" sz="18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 Science 339, 1169 (2013) </a:t>
            </a:r>
            <a:endParaRPr kumimoji="1" lang="zh-TW" altLang="en-US" sz="18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endParaRPr>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0E255097-ADD1-5545-91E6-BAD2BE5515D6}"/>
                  </a:ext>
                </a:extLst>
              </p:cNvPr>
              <p:cNvSpPr/>
              <p:nvPr/>
            </p:nvSpPr>
            <p:spPr>
              <a:xfrm>
                <a:off x="314460" y="6161510"/>
                <a:ext cx="9183841" cy="60324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p>
                      <m:sSupPr>
                        <m:ctrlPr>
                          <a:rPr kumimoji="0" lang="en-US" altLang="zh-TW" sz="3200" b="1" i="1" u="none" strike="noStrike" kern="100" cap="none" spc="0" normalizeH="0" baseline="0" noProof="0" smtClean="0">
                            <a:ln>
                              <a:noFill/>
                            </a:ln>
                            <a:solidFill>
                              <a:srgbClr val="7030A0"/>
                            </a:solidFill>
                            <a:effectLst/>
                            <a:uLnTx/>
                            <a:uFillTx/>
                            <a:latin typeface="Cambria Math" panose="02040503050406030204" pitchFamily="18" charset="0"/>
                            <a:ea typeface="標楷體" panose="03000509000000000000" pitchFamily="65" charset="-120"/>
                            <a:cs typeface="+mn-cs"/>
                          </a:rPr>
                        </m:ctrlPr>
                      </m:sSupPr>
                      <m:e>
                        <m:r>
                          <a:rPr kumimoji="0" lang="en-US" altLang="zh-TW" sz="3200" b="1" i="1" u="none" strike="noStrike" kern="100" cap="none" spc="0" normalizeH="0" baseline="0" noProof="0" smtClean="0">
                            <a:ln>
                              <a:noFill/>
                            </a:ln>
                            <a:solidFill>
                              <a:srgbClr val="7030A0"/>
                            </a:solidFill>
                            <a:effectLst/>
                            <a:uLnTx/>
                            <a:uFillTx/>
                            <a:latin typeface="Cambria Math" panose="02040503050406030204" pitchFamily="18" charset="0"/>
                            <a:ea typeface="標楷體" panose="03000509000000000000" pitchFamily="65" charset="-120"/>
                            <a:cs typeface="+mn-cs"/>
                          </a:rPr>
                          <m:t>𝟏𝟎</m:t>
                        </m:r>
                      </m:e>
                      <m:sup>
                        <m:r>
                          <a:rPr kumimoji="0" lang="en-US" altLang="zh-TW" sz="3200" b="1" i="1" u="none" strike="noStrike" kern="100" cap="none" spc="0" normalizeH="0" baseline="0" noProof="0" smtClean="0">
                            <a:ln>
                              <a:noFill/>
                            </a:ln>
                            <a:solidFill>
                              <a:srgbClr val="7030A0"/>
                            </a:solidFill>
                            <a:effectLst/>
                            <a:uLnTx/>
                            <a:uFillTx/>
                            <a:latin typeface="Cambria Math" panose="02040503050406030204" pitchFamily="18" charset="0"/>
                            <a:ea typeface="標楷體" panose="03000509000000000000" pitchFamily="65" charset="-120"/>
                            <a:cs typeface="+mn-cs"/>
                          </a:rPr>
                          <m:t>𝟓</m:t>
                        </m:r>
                      </m:sup>
                    </m:sSup>
                    <m:r>
                      <a:rPr kumimoji="0" lang="en-US" altLang="zh-TW" sz="3200" b="1" i="1" u="none" strike="noStrike" kern="100" cap="none" spc="0" normalizeH="0" baseline="0" noProof="0" smtClean="0">
                        <a:ln>
                          <a:noFill/>
                        </a:ln>
                        <a:solidFill>
                          <a:srgbClr val="7030A0"/>
                        </a:solidFill>
                        <a:effectLst/>
                        <a:uLnTx/>
                        <a:uFillTx/>
                        <a:latin typeface="Cambria Math" panose="02040503050406030204" pitchFamily="18" charset="0"/>
                        <a:ea typeface="標楷體" panose="03000509000000000000" pitchFamily="65" charset="-120"/>
                        <a:cs typeface="+mn-cs"/>
                      </a:rPr>
                      <m:t> </m:t>
                    </m:r>
                  </m:oMath>
                </a14:m>
                <a:r>
                  <a:rPr kumimoji="0" lang="zh-TW" altLang="en-US"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的改進：點燃科技界對量子技術的期望</a:t>
                </a:r>
                <a:endParaRPr kumimoji="0" lang="en-US" altLang="zh-TW" sz="32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endParaRPr>
              </a:p>
            </p:txBody>
          </p:sp>
        </mc:Choice>
        <mc:Fallback xmlns="">
          <p:sp>
            <p:nvSpPr>
              <p:cNvPr id="6" name="矩形 5">
                <a:extLst>
                  <a:ext uri="{FF2B5EF4-FFF2-40B4-BE49-F238E27FC236}">
                    <a16:creationId xmlns:a16="http://schemas.microsoft.com/office/drawing/2014/main" id="{0E255097-ADD1-5545-91E6-BAD2BE5515D6}"/>
                  </a:ext>
                </a:extLst>
              </p:cNvPr>
              <p:cNvSpPr>
                <a:spLocks noRot="1" noChangeAspect="1" noMove="1" noResize="1" noEditPoints="1" noAdjustHandles="1" noChangeArrowheads="1" noChangeShapeType="1" noTextEdit="1"/>
              </p:cNvSpPr>
              <p:nvPr/>
            </p:nvSpPr>
            <p:spPr>
              <a:xfrm>
                <a:off x="314460" y="6161510"/>
                <a:ext cx="9183841" cy="603242"/>
              </a:xfrm>
              <a:prstGeom prst="rect">
                <a:avLst/>
              </a:prstGeom>
              <a:blipFill>
                <a:blip r:embed="rId3"/>
                <a:stretch>
                  <a:fillRect t="-10417" b="-33333"/>
                </a:stretch>
              </a:blipFill>
            </p:spPr>
            <p:txBody>
              <a:bodyPr/>
              <a:lstStyle/>
              <a:p>
                <a:r>
                  <a:rPr lang="zh-TW" altLang="en-US">
                    <a:noFill/>
                  </a:rPr>
                  <a:t> </a:t>
                </a:r>
              </a:p>
            </p:txBody>
          </p:sp>
        </mc:Fallback>
      </mc:AlternateContent>
      <p:sp>
        <p:nvSpPr>
          <p:cNvPr id="7" name="矩形 6">
            <a:extLst>
              <a:ext uri="{FF2B5EF4-FFF2-40B4-BE49-F238E27FC236}">
                <a16:creationId xmlns:a16="http://schemas.microsoft.com/office/drawing/2014/main" id="{2BDB0B27-9AA9-AE43-9970-47DB46E76BD3}"/>
              </a:ext>
            </a:extLst>
          </p:cNvPr>
          <p:cNvSpPr/>
          <p:nvPr/>
        </p:nvSpPr>
        <p:spPr>
          <a:xfrm>
            <a:off x="291205" y="1890604"/>
            <a:ext cx="1710725"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BiauKai" charset="-120"/>
              </a:rPr>
              <a:t>存活時間</a:t>
            </a:r>
            <a:r>
              <a:rPr kumimoji="0" lang="en-US" altLang="zh-TW" sz="2000" b="0" i="0" u="none" strike="noStrike" kern="1200" cap="none" spc="0" normalizeH="0" baseline="0" noProof="0" dirty="0">
                <a:ln>
                  <a:noFill/>
                </a:ln>
                <a:solidFill>
                  <a:srgbClr val="FF0000"/>
                </a:solidFill>
                <a:effectLst/>
                <a:uLnTx/>
                <a:uFillTx/>
                <a:latin typeface="BiauKai" charset="-120"/>
                <a:ea typeface="BiauKai" charset="-120"/>
                <a:cs typeface="BiauKai" charset="-120"/>
              </a:rPr>
              <a:t>(ns)</a:t>
            </a:r>
            <a:r>
              <a:rPr kumimoji="0" lang="zh-TW" altLang="en-US" sz="2000" b="0" i="0" u="none" strike="noStrike" kern="1200" cap="none" spc="0" normalizeH="0" baseline="0" noProof="0" dirty="0">
                <a:ln>
                  <a:noFill/>
                </a:ln>
                <a:solidFill>
                  <a:srgbClr val="FF0000"/>
                </a:solidFill>
                <a:effectLst/>
                <a:uLnTx/>
                <a:uFillTx/>
                <a:latin typeface="BiauKai" charset="-120"/>
                <a:ea typeface="BiauKai" charset="-120"/>
                <a:cs typeface="BiauKai" charset="-120"/>
              </a:rPr>
              <a:t> </a:t>
            </a:r>
            <a:endParaRPr kumimoji="0" lang="zh-TW" altLang="en-US" sz="20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endParaRPr>
          </a:p>
        </p:txBody>
      </p:sp>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9B2F3C35-F20C-7A48-8D92-F297EC1EDF5E}"/>
                  </a:ext>
                </a:extLst>
              </p:cNvPr>
              <p:cNvSpPr/>
              <p:nvPr/>
            </p:nvSpPr>
            <p:spPr>
              <a:xfrm>
                <a:off x="80703" y="5330513"/>
                <a:ext cx="376230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0" i="0" u="none" strike="noStrike" kern="1200" cap="none" spc="0" normalizeH="0" baseline="0" noProof="0" dirty="0">
                    <a:ln>
                      <a:noFill/>
                    </a:ln>
                    <a:solidFill>
                      <a:srgbClr val="FF0000"/>
                    </a:solidFill>
                    <a:effectLst/>
                    <a:uLnTx/>
                    <a:uFillTx/>
                    <a:latin typeface="BiauKai" charset="-120"/>
                    <a:ea typeface="BiauKai" charset="-120"/>
                    <a:cs typeface="BiauKai" charset="-120"/>
                  </a:rPr>
                  <a:t>30-140 </a:t>
                </a:r>
                <a14:m>
                  <m:oMath xmlns:m="http://schemas.openxmlformats.org/officeDocument/2006/math">
                    <m:r>
                      <a:rPr kumimoji="0" lang="en-US" altLang="zh-TW" sz="2400" b="0" i="1" u="none" strike="noStrike" kern="1200" cap="none" spc="0" normalizeH="0" baseline="0" noProof="0">
                        <a:ln>
                          <a:noFill/>
                        </a:ln>
                        <a:solidFill>
                          <a:srgbClr val="FF0000"/>
                        </a:solidFill>
                        <a:effectLst/>
                        <a:uLnTx/>
                        <a:uFillTx/>
                        <a:latin typeface="Cambria Math" charset="0"/>
                        <a:ea typeface="Cambria Math" charset="0"/>
                        <a:cs typeface="Cambria Math" charset="0"/>
                      </a:rPr>
                      <m:t>𝜇</m:t>
                    </m:r>
                  </m:oMath>
                </a14:m>
                <a:r>
                  <a:rPr kumimoji="0" lang="en-US" altLang="zh-TW" sz="2400" b="0" i="0" u="none" strike="noStrike" kern="1200" cap="none" spc="0" normalizeH="0" baseline="0" noProof="0" dirty="0">
                    <a:ln>
                      <a:noFill/>
                    </a:ln>
                    <a:solidFill>
                      <a:srgbClr val="FF0000"/>
                    </a:solidFill>
                    <a:effectLst/>
                    <a:uLnTx/>
                    <a:uFillTx/>
                    <a:latin typeface="BiauKai" charset="-120"/>
                    <a:ea typeface="BiauKai" charset="-120"/>
                    <a:cs typeface="BiauKai" charset="-120"/>
                  </a:rPr>
                  <a:t>s (</a:t>
                </a:r>
                <a:r>
                  <a:rPr kumimoji="0" lang="zh-TW" altLang="en-US" sz="24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BiauKai" charset="-120"/>
                  </a:rPr>
                  <a:t>溫度</a:t>
                </a:r>
                <a:r>
                  <a:rPr kumimoji="0" lang="zh-TW" altLang="en-US" sz="2400" b="0" i="0" u="none" strike="noStrike" kern="1200" cap="none" spc="0" normalizeH="0" baseline="0" noProof="0" dirty="0">
                    <a:ln>
                      <a:noFill/>
                    </a:ln>
                    <a:solidFill>
                      <a:srgbClr val="FF0000"/>
                    </a:solidFill>
                    <a:effectLst/>
                    <a:uLnTx/>
                    <a:uFillTx/>
                    <a:latin typeface="BiauKai" charset="-120"/>
                    <a:ea typeface="BiauKai" charset="-120"/>
                    <a:cs typeface="BiauKai" charset="-120"/>
                  </a:rPr>
                  <a:t>～</a:t>
                </a:r>
                <a:r>
                  <a:rPr kumimoji="0" lang="en-US" altLang="zh-TW" sz="2400" b="0" i="0" u="none" strike="noStrike" kern="1200" cap="none" spc="0" normalizeH="0" baseline="0" noProof="0" dirty="0">
                    <a:ln>
                      <a:noFill/>
                    </a:ln>
                    <a:solidFill>
                      <a:srgbClr val="FF0000"/>
                    </a:solidFill>
                    <a:effectLst/>
                    <a:uLnTx/>
                    <a:uFillTx/>
                    <a:latin typeface="BiauKai" charset="-120"/>
                    <a:ea typeface="BiauKai" charset="-120"/>
                    <a:cs typeface="BiauKai" charset="-120"/>
                  </a:rPr>
                  <a:t>10mK)</a:t>
                </a:r>
              </a:p>
            </p:txBody>
          </p:sp>
        </mc:Choice>
        <mc:Fallback xmlns="">
          <p:sp>
            <p:nvSpPr>
              <p:cNvPr id="8" name="矩形 7">
                <a:extLst>
                  <a:ext uri="{FF2B5EF4-FFF2-40B4-BE49-F238E27FC236}">
                    <a16:creationId xmlns:a16="http://schemas.microsoft.com/office/drawing/2014/main" id="{9B2F3C35-F20C-7A48-8D92-F297EC1EDF5E}"/>
                  </a:ext>
                </a:extLst>
              </p:cNvPr>
              <p:cNvSpPr>
                <a:spLocks noRot="1" noChangeAspect="1" noMove="1" noResize="1" noEditPoints="1" noAdjustHandles="1" noChangeArrowheads="1" noChangeShapeType="1" noTextEdit="1"/>
              </p:cNvSpPr>
              <p:nvPr/>
            </p:nvSpPr>
            <p:spPr>
              <a:xfrm>
                <a:off x="80703" y="5330513"/>
                <a:ext cx="3762303" cy="461665"/>
              </a:xfrm>
              <a:prstGeom prst="rect">
                <a:avLst/>
              </a:prstGeom>
              <a:blipFill>
                <a:blip r:embed="rId4"/>
                <a:stretch>
                  <a:fillRect l="-2357" t="-13158" b="-28947"/>
                </a:stretch>
              </a:blipFill>
            </p:spPr>
            <p:txBody>
              <a:bodyPr/>
              <a:lstStyle/>
              <a:p>
                <a:r>
                  <a:rPr lang="zh-TW" altLang="en-US">
                    <a:noFill/>
                  </a:rPr>
                  <a:t> </a:t>
                </a:r>
              </a:p>
            </p:txBody>
          </p:sp>
        </mc:Fallback>
      </mc:AlternateContent>
      <p:sp>
        <p:nvSpPr>
          <p:cNvPr id="3" name="標題 1">
            <a:extLst>
              <a:ext uri="{FF2B5EF4-FFF2-40B4-BE49-F238E27FC236}">
                <a16:creationId xmlns:a16="http://schemas.microsoft.com/office/drawing/2014/main" id="{8CC58614-C4D0-4A25-1F9D-E4EF9355D1A7}"/>
              </a:ext>
            </a:extLst>
          </p:cNvPr>
          <p:cNvSpPr txBox="1">
            <a:spLocks/>
          </p:cNvSpPr>
          <p:nvPr/>
        </p:nvSpPr>
        <p:spPr>
          <a:xfrm>
            <a:off x="2113266" y="154668"/>
            <a:ext cx="5586228" cy="7903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TW" altLang="en-US" sz="3200" b="1" i="0" u="none" strike="noStrike" kern="12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j-cs"/>
              </a:rPr>
              <a:t>超導量子位元的突破</a:t>
            </a:r>
            <a:r>
              <a:rPr kumimoji="0" lang="en-US" altLang="zh-TW" sz="3200" b="1" i="0" u="none" strike="noStrike" kern="12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j-cs"/>
              </a:rPr>
              <a:t> </a:t>
            </a:r>
            <a:r>
              <a:rPr kumimoji="0" lang="en-US" altLang="zh-TW" sz="3200" b="1" i="0" u="none" strike="noStrike" kern="1200" cap="none" spc="0" normalizeH="0" baseline="0" noProof="0" dirty="0">
                <a:ln>
                  <a:noFill/>
                </a:ln>
                <a:solidFill>
                  <a:srgbClr val="7030A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(2015)</a:t>
            </a:r>
            <a:endParaRPr kumimoji="0" lang="zh-TW" alt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37227713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文字方塊 12"/>
          <p:cNvSpPr txBox="1"/>
          <p:nvPr/>
        </p:nvSpPr>
        <p:spPr>
          <a:xfrm>
            <a:off x="-1097280" y="-1320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26" name="矩形 25"/>
          <p:cNvSpPr/>
          <p:nvPr/>
        </p:nvSpPr>
        <p:spPr>
          <a:xfrm>
            <a:off x="189831" y="1066948"/>
            <a:ext cx="8914414" cy="1089529"/>
          </a:xfrm>
          <a:prstGeom prst="rect">
            <a:avLst/>
          </a:prstGeom>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zh-TW" altLang="en-US" sz="1800" b="0" i="0" u="sng" strike="noStrike" kern="1200" cap="none" spc="0" normalizeH="0" baseline="0" noProof="0" dirty="0">
                <a:ln>
                  <a:noFill/>
                </a:ln>
                <a:solidFill>
                  <a:srgbClr val="ED7D31">
                    <a:lumMod val="75000"/>
                  </a:srgbClr>
                </a:solidFill>
                <a:effectLst/>
                <a:uLnTx/>
                <a:uFillTx/>
                <a:latin typeface="Kaiti TC" panose="02010600040101010101" pitchFamily="2" charset="-120"/>
                <a:ea typeface="Kaiti TC" panose="02010600040101010101" pitchFamily="2" charset="-120"/>
                <a:cs typeface="Times New Roman" charset="0"/>
              </a:rPr>
              <a:t>量子技術</a:t>
            </a:r>
            <a:r>
              <a:rPr kumimoji="0" lang="zh-TW" altLang="en-US" sz="1800" b="0" i="0" u="none" strike="noStrike" kern="1200" cap="none" spc="0" normalizeH="0" baseline="0" noProof="0" dirty="0">
                <a:ln>
                  <a:noFill/>
                </a:ln>
                <a:solidFill>
                  <a:srgbClr val="ED7D31">
                    <a:lumMod val="75000"/>
                  </a:srgbClr>
                </a:solidFill>
                <a:effectLst/>
                <a:uLnTx/>
                <a:uFillTx/>
                <a:latin typeface="Kaiti TC" panose="02010600040101010101" pitchFamily="2" charset="-120"/>
                <a:ea typeface="Kaiti TC" panose="02010600040101010101" pitchFamily="2" charset="-120"/>
                <a:cs typeface="Times New Roman" charset="0"/>
              </a:rPr>
              <a:t>：</a:t>
            </a:r>
            <a:r>
              <a:rPr kumimoji="0" lang="zh-TW" altLang="en-US" sz="1800" b="0" i="0" u="none" strike="noStrike" kern="1200" cap="none" spc="0" normalizeH="0" baseline="0" noProof="0" dirty="0">
                <a:ln>
                  <a:noFill/>
                </a:ln>
                <a:solidFill>
                  <a:srgbClr val="002060"/>
                </a:solidFill>
                <a:effectLst/>
                <a:uLnTx/>
                <a:uFillTx/>
                <a:latin typeface="Kaiti TC" panose="02010600040101010101" pitchFamily="2" charset="-120"/>
                <a:ea typeface="Kaiti TC" panose="02010600040101010101" pitchFamily="2" charset="-120"/>
                <a:cs typeface="Times New Roman" charset="0"/>
              </a:rPr>
              <a:t>直接利用</a:t>
            </a:r>
            <a:r>
              <a:rPr kumimoji="0" lang="zh-TW" altLang="zh-TW"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Times New Roman" charset="0"/>
              </a:rPr>
              <a:t>量子物理</a:t>
            </a:r>
            <a:r>
              <a:rPr kumimoji="0" lang="zh-TW" altLang="en-US"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Times New Roman" charset="0"/>
              </a:rPr>
              <a:t>波函數特性</a:t>
            </a:r>
            <a:r>
              <a:rPr kumimoji="0" lang="zh-TW" altLang="zh-TW" sz="1800" b="0" i="0" u="none" strike="noStrike" kern="1200" cap="none" spc="0" normalizeH="0" baseline="0" noProof="0" dirty="0">
                <a:ln>
                  <a:noFill/>
                </a:ln>
                <a:solidFill>
                  <a:srgbClr val="002060"/>
                </a:solidFill>
                <a:effectLst/>
                <a:uLnTx/>
                <a:uFillTx/>
                <a:latin typeface="Kaiti TC" panose="02010600040101010101" pitchFamily="2" charset="-120"/>
                <a:ea typeface="Kaiti TC" panose="02010600040101010101" pitchFamily="2" charset="-120"/>
                <a:cs typeface="Times New Roman" charset="0"/>
              </a:rPr>
              <a:t>進行資訊處理與計算的技術</a:t>
            </a:r>
            <a:endParaRPr kumimoji="0" lang="en-US" altLang="zh-TW" sz="1800" b="0" i="0" u="none" strike="noStrike" kern="1200" cap="none" spc="0" normalizeH="0" baseline="0" noProof="0" dirty="0">
              <a:ln>
                <a:noFill/>
              </a:ln>
              <a:solidFill>
                <a:srgbClr val="002060"/>
              </a:solidFill>
              <a:effectLst/>
              <a:uLnTx/>
              <a:uFillTx/>
              <a:latin typeface="Kaiti TC" panose="02010600040101010101" pitchFamily="2" charset="-120"/>
              <a:ea typeface="Kaiti TC" panose="02010600040101010101" pitchFamily="2" charset="-120"/>
              <a:cs typeface="Times New Roman"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zh-TW" altLang="zh-TW"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Times New Roman" charset="0"/>
              </a:rPr>
              <a:t>量子電腦</a:t>
            </a:r>
            <a:r>
              <a:rPr kumimoji="0" lang="zh-TW" altLang="zh-TW" sz="1800" b="0" i="0" u="none" strike="noStrike" kern="1200" cap="none" spc="0" normalizeH="0" baseline="0" noProof="0" dirty="0">
                <a:ln>
                  <a:noFill/>
                </a:ln>
                <a:solidFill>
                  <a:prstClr val="black"/>
                </a:solidFill>
                <a:effectLst/>
                <a:uLnTx/>
                <a:uFillTx/>
                <a:latin typeface="Kaiti TC" panose="02010600040101010101" pitchFamily="2" charset="-120"/>
                <a:ea typeface="Kaiti TC" panose="02010600040101010101" pitchFamily="2" charset="-120"/>
                <a:cs typeface="Times New Roman" charset="0"/>
              </a:rPr>
              <a:t>的實現可用以解決傳統電腦難以解決的問題</a:t>
            </a:r>
            <a:endParaRPr kumimoji="0" lang="en-US" altLang="zh-TW" sz="1800" b="0" i="0" u="none" strike="noStrike" kern="1200" cap="none" spc="0" normalizeH="0" baseline="0" noProof="0" dirty="0">
              <a:ln>
                <a:noFill/>
              </a:ln>
              <a:solidFill>
                <a:prstClr val="black"/>
              </a:solidFill>
              <a:effectLst/>
              <a:uLnTx/>
              <a:uFillTx/>
              <a:latin typeface="Kaiti TC" panose="02010600040101010101" pitchFamily="2" charset="-120"/>
              <a:ea typeface="Kaiti TC" panose="02010600040101010101" pitchFamily="2" charset="-120"/>
              <a:cs typeface="Times New Roman"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Times New Roman" charset="0"/>
              </a:rPr>
              <a:t>絕對</a:t>
            </a:r>
            <a:r>
              <a:rPr kumimoji="0" lang="zh-TW" altLang="zh-TW"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Times New Roman" charset="0"/>
              </a:rPr>
              <a:t>安全的通訊網路</a:t>
            </a:r>
            <a:r>
              <a:rPr kumimoji="0" lang="zh-TW" altLang="en-US"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Times New Roman" charset="0"/>
              </a:rPr>
              <a:t>、</a:t>
            </a:r>
            <a:r>
              <a:rPr kumimoji="0" lang="zh-TW" altLang="zh-TW" sz="1800" b="0" i="0" u="none" strike="noStrike" kern="12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Times New Roman" charset="0"/>
              </a:rPr>
              <a:t>新藥的研發、新材料的設計、新型態的人工智慧</a:t>
            </a:r>
            <a:r>
              <a:rPr kumimoji="0" lang="zh-TW" altLang="zh-TW" sz="1800" b="0" i="0" u="none" strike="noStrike" kern="1200" cap="none" spc="0" normalizeH="0" baseline="0" noProof="0" dirty="0">
                <a:ln>
                  <a:noFill/>
                </a:ln>
                <a:solidFill>
                  <a:prstClr val="black"/>
                </a:solidFill>
                <a:effectLst/>
                <a:uLnTx/>
                <a:uFillTx/>
                <a:latin typeface="Kaiti TC" panose="02010600040101010101" pitchFamily="2" charset="-120"/>
                <a:ea typeface="Kaiti TC" panose="02010600040101010101" pitchFamily="2" charset="-120"/>
                <a:cs typeface="Times New Roman" charset="0"/>
              </a:rPr>
              <a:t>帶來</a:t>
            </a:r>
            <a:r>
              <a:rPr kumimoji="0" lang="zh-TW" altLang="zh-TW"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Times New Roman" charset="0"/>
              </a:rPr>
              <a:t>革命性</a:t>
            </a:r>
            <a:r>
              <a:rPr kumimoji="0" lang="zh-TW" altLang="en-US"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Times New Roman" charset="0"/>
              </a:rPr>
              <a:t>改變</a:t>
            </a:r>
            <a:endParaRPr kumimoji="0" lang="zh-TW" altLang="en-US"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endParaRPr>
          </a:p>
        </p:txBody>
      </p:sp>
      <p:sp>
        <p:nvSpPr>
          <p:cNvPr id="34" name="矩形 33"/>
          <p:cNvSpPr/>
          <p:nvPr/>
        </p:nvSpPr>
        <p:spPr>
          <a:xfrm>
            <a:off x="651034" y="281517"/>
            <a:ext cx="7992005"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量子科技發展臨界點</a:t>
            </a:r>
            <a:endParaRPr kumimoji="0" lang="zh-TW" altLang="zh-TW" sz="2800" b="0"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endParaRPr>
          </a:p>
        </p:txBody>
      </p:sp>
      <p:grpSp>
        <p:nvGrpSpPr>
          <p:cNvPr id="38" name="群組 37"/>
          <p:cNvGrpSpPr/>
          <p:nvPr/>
        </p:nvGrpSpPr>
        <p:grpSpPr>
          <a:xfrm>
            <a:off x="448246" y="2719352"/>
            <a:ext cx="8139163" cy="1951316"/>
            <a:chOff x="377685" y="3315854"/>
            <a:chExt cx="8695754" cy="1881587"/>
          </a:xfrm>
        </p:grpSpPr>
        <p:sp>
          <p:nvSpPr>
            <p:cNvPr id="36" name="矩形 35"/>
            <p:cNvSpPr/>
            <p:nvPr/>
          </p:nvSpPr>
          <p:spPr>
            <a:xfrm>
              <a:off x="377685" y="3315854"/>
              <a:ext cx="5347253"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zh-TW" sz="1800" b="0" i="0" u="none" strike="noStrike" kern="1200" cap="none" spc="0" normalizeH="0" baseline="0" noProof="0" dirty="0">
                  <a:ln>
                    <a:noFill/>
                  </a:ln>
                  <a:solidFill>
                    <a:srgbClr val="3D3C3F"/>
                  </a:solidFill>
                  <a:effectLst/>
                  <a:uLnTx/>
                  <a:uFillTx/>
                  <a:latin typeface="DIN" charset="0"/>
                  <a:ea typeface="新細明體" panose="02020500000000000000" pitchFamily="18" charset="-120"/>
                  <a:cs typeface="+mn-cs"/>
                </a:rPr>
                <a:t>Berkeley Lab Supercomputer Breaks New </a:t>
              </a:r>
              <a:r>
                <a:rPr kumimoji="0" lang="de-DE" altLang="zh-TW" sz="1800" b="0" i="0" u="none" strike="noStrike" kern="1200" cap="none" spc="0" normalizeH="0" baseline="0" noProof="0" dirty="0" err="1">
                  <a:ln>
                    <a:noFill/>
                  </a:ln>
                  <a:solidFill>
                    <a:srgbClr val="3D3C3F"/>
                  </a:solidFill>
                  <a:effectLst/>
                  <a:uLnTx/>
                  <a:uFillTx/>
                  <a:latin typeface="DIN" charset="0"/>
                  <a:ea typeface="新細明體" panose="02020500000000000000" pitchFamily="18" charset="-120"/>
                  <a:cs typeface="+mn-cs"/>
                </a:rPr>
                <a:t>Ground</a:t>
              </a:r>
              <a:r>
                <a:rPr kumimoji="0" lang="de-DE" altLang="zh-TW" sz="1800" b="0" i="0" u="none" strike="noStrike" kern="1200" cap="none" spc="0" normalizeH="0" baseline="0" noProof="0" dirty="0">
                  <a:ln>
                    <a:noFill/>
                  </a:ln>
                  <a:solidFill>
                    <a:srgbClr val="3D3C3F"/>
                  </a:solidFill>
                  <a:effectLst/>
                  <a:uLnTx/>
                  <a:uFillTx/>
                  <a:latin typeface="DIN" charset="0"/>
                  <a:ea typeface="新細明體" panose="02020500000000000000" pitchFamily="18" charset="-120"/>
                  <a:cs typeface="+mn-cs"/>
                </a:rPr>
                <a:t> in Quantum Computing Simulation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altLang="zh-TW" sz="1800" b="1" i="0" u="none" strike="noStrike" kern="1200" cap="none" spc="0" normalizeH="0" baseline="0" noProof="0" dirty="0">
                  <a:ln>
                    <a:noFill/>
                  </a:ln>
                  <a:solidFill>
                    <a:srgbClr val="666666"/>
                  </a:solidFill>
                  <a:effectLst/>
                  <a:uLnTx/>
                  <a:uFillTx/>
                  <a:latin typeface="DIN" charset="0"/>
                  <a:ea typeface="新細明體" panose="02020500000000000000" pitchFamily="18" charset="-120"/>
                  <a:cs typeface="+mn-cs"/>
                  <a:hlinkClick r:id="rId3"/>
                </a:rPr>
                <a:t>Michael Feldman</a:t>
              </a:r>
              <a:r>
                <a:rPr kumimoji="0" lang="de-DE" altLang="zh-TW" sz="1800" b="1" i="0" u="none" strike="noStrike" kern="1200" cap="none" spc="0" normalizeH="0" baseline="0" noProof="0" dirty="0">
                  <a:ln>
                    <a:noFill/>
                  </a:ln>
                  <a:solidFill>
                    <a:srgbClr val="3D3C3F"/>
                  </a:solidFill>
                  <a:effectLst/>
                  <a:uLnTx/>
                  <a:uFillTx/>
                  <a:latin typeface="DIN" charset="0"/>
                  <a:ea typeface="新細明體" panose="02020500000000000000" pitchFamily="18" charset="-120"/>
                  <a:cs typeface="+mn-cs"/>
                </a:rPr>
                <a:t> | April 12, 2017 11:26 CEST</a:t>
              </a:r>
            </a:p>
          </p:txBody>
        </p:sp>
        <p:sp>
          <p:nvSpPr>
            <p:cNvPr id="37" name="矩形 36"/>
            <p:cNvSpPr/>
            <p:nvPr/>
          </p:nvSpPr>
          <p:spPr>
            <a:xfrm>
              <a:off x="4501439" y="4274111"/>
              <a:ext cx="4572000" cy="92333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srgbClr val="3D3C3F"/>
                  </a:solidFill>
                  <a:effectLst/>
                  <a:uLnTx/>
                  <a:uFillTx/>
                  <a:latin typeface="DIN" charset="0"/>
                  <a:ea typeface="新細明體" panose="02020500000000000000" pitchFamily="18" charset="-120"/>
                  <a:cs typeface="+mn-cs"/>
                </a:rPr>
                <a:t>Cori, the fifth fastest supercomputer in the world, has been used to model a 45-qubit circuit</a:t>
              </a:r>
              <a:endParaRPr kumimoji="0" lang="zh-TW" altLang="en-US" sz="18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endParaRPr>
            </a:p>
          </p:txBody>
        </p:sp>
      </p:grpSp>
      <p:sp>
        <p:nvSpPr>
          <p:cNvPr id="39" name="矩形 38"/>
          <p:cNvSpPr/>
          <p:nvPr/>
        </p:nvSpPr>
        <p:spPr>
          <a:xfrm>
            <a:off x="1830883" y="6080391"/>
            <a:ext cx="223971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2000" b="0" i="0" u="none" strike="noStrike" kern="1200" cap="none" spc="0" normalizeH="0" baseline="0" noProof="0" dirty="0">
                <a:ln>
                  <a:noFill/>
                </a:ln>
                <a:solidFill>
                  <a:srgbClr val="FF0000"/>
                </a:solidFill>
                <a:effectLst/>
                <a:uLnTx/>
                <a:uFillTx/>
                <a:latin typeface="Times New Roman" panose="02020603050405020304" pitchFamily="18" charset="0"/>
                <a:ea typeface="Kaiti TC" panose="02010600040101010101" pitchFamily="2" charset="-120"/>
                <a:cs typeface="Times New Roman" panose="02020603050405020304" pitchFamily="18" charset="0"/>
              </a:rPr>
              <a:t>50</a:t>
            </a:r>
            <a:r>
              <a:rPr kumimoji="1" lang="zh-TW" altLang="en-US" sz="20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量子位元的製作</a:t>
            </a:r>
            <a:endParaRPr kumimoji="0" lang="zh-TW" altLang="en-US" sz="20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endParaRPr>
          </a:p>
        </p:txBody>
      </p:sp>
      <p:sp>
        <p:nvSpPr>
          <p:cNvPr id="40" name="向右箭號 39"/>
          <p:cNvSpPr/>
          <p:nvPr/>
        </p:nvSpPr>
        <p:spPr>
          <a:xfrm>
            <a:off x="4168902" y="6154250"/>
            <a:ext cx="278296" cy="2614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sp>
        <p:nvSpPr>
          <p:cNvPr id="41" name="矩形 40"/>
          <p:cNvSpPr/>
          <p:nvPr/>
        </p:nvSpPr>
        <p:spPr>
          <a:xfrm>
            <a:off x="4545501" y="6080391"/>
            <a:ext cx="260840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2000" b="0" i="0" u="none" strike="noStrike" kern="1200" cap="none" spc="0" normalizeH="0" baseline="0" noProof="0" dirty="0">
                <a:ln>
                  <a:noFill/>
                </a:ln>
                <a:solidFill>
                  <a:srgbClr val="FF0000"/>
                </a:solidFill>
                <a:effectLst/>
                <a:uLnTx/>
                <a:uFillTx/>
                <a:latin typeface="Calibri"/>
                <a:ea typeface="標楷體" panose="03000509000000000000" pitchFamily="65" charset="-120"/>
                <a:cs typeface="+mn-cs"/>
              </a:rPr>
              <a:t> </a:t>
            </a:r>
            <a:r>
              <a:rPr kumimoji="1" lang="zh-TW" altLang="en-US" sz="20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二次量子革命的來臨</a:t>
            </a:r>
            <a:endParaRPr kumimoji="0" lang="zh-TW" altLang="en-US" sz="20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endParaRPr>
          </a:p>
        </p:txBody>
      </p:sp>
      <p:grpSp>
        <p:nvGrpSpPr>
          <p:cNvPr id="45" name="群組 44"/>
          <p:cNvGrpSpPr/>
          <p:nvPr/>
        </p:nvGrpSpPr>
        <p:grpSpPr>
          <a:xfrm>
            <a:off x="338917" y="4825047"/>
            <a:ext cx="8765328" cy="993769"/>
            <a:chOff x="428368" y="4834986"/>
            <a:chExt cx="8765328" cy="993769"/>
          </a:xfrm>
        </p:grpSpPr>
        <p:sp>
          <p:nvSpPr>
            <p:cNvPr id="35" name="矩形 34"/>
            <p:cNvSpPr/>
            <p:nvPr/>
          </p:nvSpPr>
          <p:spPr>
            <a:xfrm>
              <a:off x="428368" y="4834986"/>
              <a:ext cx="8765328" cy="564257"/>
            </a:xfrm>
            <a:prstGeom prst="rect">
              <a:avLst/>
            </a:prstGeom>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TW" sz="2800" b="0" i="0" u="none" strike="noStrike" kern="1200" cap="none" spc="0" normalizeH="0" baseline="0" noProof="0" dirty="0">
                  <a:ln>
                    <a:noFill/>
                  </a:ln>
                  <a:solidFill>
                    <a:prstClr val="black">
                      <a:lumMod val="95000"/>
                      <a:lumOff val="5000"/>
                    </a:prstClr>
                  </a:solidFill>
                  <a:effectLst/>
                  <a:uLnTx/>
                  <a:uFillTx/>
                  <a:latin typeface="Times New Roman" charset="0"/>
                  <a:ea typeface="標楷體" charset="-120"/>
                  <a:cs typeface="Times New Roman" charset="0"/>
                </a:rPr>
                <a:t>Classical computers </a:t>
              </a:r>
              <a:r>
                <a:rPr kumimoji="0" lang="en-US" altLang="zh-TW" sz="2800" b="0" i="0" u="none" strike="noStrike" kern="1200" cap="none" spc="0" normalizeH="0" baseline="0" noProof="0" dirty="0">
                  <a:ln>
                    <a:noFill/>
                  </a:ln>
                  <a:solidFill>
                    <a:srgbClr val="ED7D31">
                      <a:lumMod val="75000"/>
                    </a:srgbClr>
                  </a:solidFill>
                  <a:effectLst/>
                  <a:uLnTx/>
                  <a:uFillTx/>
                  <a:latin typeface="Times New Roman" charset="0"/>
                  <a:ea typeface="標楷體" charset="-120"/>
                  <a:cs typeface="Times New Roman" charset="0"/>
                </a:rPr>
                <a:t>      </a:t>
              </a:r>
              <a:r>
                <a:rPr kumimoji="0" lang="en-US" altLang="zh-TW" sz="2800" b="0" i="0" u="none" strike="noStrike" kern="1200" cap="none" spc="0" normalizeH="0" baseline="0" noProof="0" dirty="0">
                  <a:ln>
                    <a:noFill/>
                  </a:ln>
                  <a:solidFill>
                    <a:srgbClr val="FF0000"/>
                  </a:solidFill>
                  <a:effectLst/>
                  <a:uLnTx/>
                  <a:uFillTx/>
                  <a:latin typeface="Times New Roman" charset="0"/>
                  <a:ea typeface="標楷體" charset="-120"/>
                  <a:cs typeface="Times New Roman" charset="0"/>
                </a:rPr>
                <a:t>50 qubit</a:t>
              </a:r>
              <a:r>
                <a:rPr kumimoji="0" lang="en-US" altLang="zh-TW" sz="2800" b="0" i="0" u="none" strike="noStrike" kern="1200" cap="none" spc="0" normalizeH="0" baseline="0" noProof="0" dirty="0">
                  <a:ln>
                    <a:noFill/>
                  </a:ln>
                  <a:solidFill>
                    <a:srgbClr val="ED7D31">
                      <a:lumMod val="75000"/>
                    </a:srgbClr>
                  </a:solidFill>
                  <a:effectLst/>
                  <a:uLnTx/>
                  <a:uFillTx/>
                  <a:latin typeface="Times New Roman" charset="0"/>
                  <a:ea typeface="標楷體" charset="-120"/>
                  <a:cs typeface="Times New Roman" charset="0"/>
                </a:rPr>
                <a:t>    </a:t>
              </a:r>
              <a:r>
                <a:rPr kumimoji="0" lang="en-US" altLang="zh-TW" sz="2800" b="0" i="0" u="none" strike="noStrike" kern="1200" cap="none" spc="0" normalizeH="0" baseline="0" noProof="0" dirty="0">
                  <a:ln>
                    <a:noFill/>
                  </a:ln>
                  <a:solidFill>
                    <a:srgbClr val="7030A0"/>
                  </a:solidFill>
                  <a:effectLst/>
                  <a:uLnTx/>
                  <a:uFillTx/>
                  <a:latin typeface="Times New Roman" charset="0"/>
                  <a:ea typeface="標楷體" charset="-120"/>
                  <a:cs typeface="Times New Roman" charset="0"/>
                </a:rPr>
                <a:t>Quantum supremacy</a:t>
              </a:r>
            </a:p>
          </p:txBody>
        </p:sp>
        <p:cxnSp>
          <p:nvCxnSpPr>
            <p:cNvPr id="43" name="直線箭頭接點 42"/>
            <p:cNvCxnSpPr/>
            <p:nvPr/>
          </p:nvCxnSpPr>
          <p:spPr>
            <a:xfrm>
              <a:off x="2534971" y="5570028"/>
              <a:ext cx="4403035"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7052338" y="5459423"/>
              <a:ext cx="133882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zh-TW"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Times New Roman" charset="0"/>
                </a:rPr>
                <a:t>量子</a:t>
              </a:r>
              <a:r>
                <a:rPr kumimoji="0" lang="zh-TW" altLang="en-US" sz="18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Times New Roman" charset="0"/>
                </a:rPr>
                <a:t>位元數</a:t>
              </a:r>
              <a:endParaRPr kumimoji="0" lang="zh-TW" altLang="en-US" sz="1800" b="0" i="0" u="none" strike="noStrike" kern="1200" cap="none" spc="0" normalizeH="0" baseline="0" noProof="0" dirty="0">
                <a:ln>
                  <a:noFill/>
                </a:ln>
                <a:solidFill>
                  <a:prstClr val="black"/>
                </a:solidFill>
                <a:effectLst/>
                <a:uLnTx/>
                <a:uFillTx/>
                <a:latin typeface="Kaiti TC" panose="02010600040101010101" pitchFamily="2" charset="-120"/>
                <a:ea typeface="Kaiti TC" panose="02010600040101010101" pitchFamily="2" charset="-120"/>
                <a:cs typeface="+mn-cs"/>
              </a:endParaRPr>
            </a:p>
          </p:txBody>
        </p:sp>
      </p:grpSp>
    </p:spTree>
    <p:extLst>
      <p:ext uri="{BB962C8B-B14F-4D97-AF65-F5344CB8AC3E}">
        <p14:creationId xmlns:p14="http://schemas.microsoft.com/office/powerpoint/2010/main" val="733071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文字方塊 12"/>
          <p:cNvSpPr txBox="1"/>
          <p:nvPr/>
        </p:nvSpPr>
        <p:spPr>
          <a:xfrm>
            <a:off x="-1097280" y="-13208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sp>
        <p:nvSpPr>
          <p:cNvPr id="3" name="矩形 2"/>
          <p:cNvSpPr/>
          <p:nvPr/>
        </p:nvSpPr>
        <p:spPr>
          <a:xfrm>
            <a:off x="157239" y="777764"/>
            <a:ext cx="9233492" cy="492443"/>
          </a:xfrm>
          <a:prstGeom prst="rect">
            <a:avLst/>
          </a:prstGeom>
        </p:spPr>
        <p:txBody>
          <a:bodyPr wrap="square">
            <a:spAutoFit/>
          </a:bodyPr>
          <a:lstStyle/>
          <a:p>
            <a:pPr marL="0" marR="0" lvl="0" indent="0" algn="l" defTabSz="914400" rtl="0" eaLnBrk="1" fontAlgn="auto" latinLnBrk="0" hangingPunct="1">
              <a:lnSpc>
                <a:spcPct val="100000"/>
              </a:lnSpc>
              <a:spcBef>
                <a:spcPct val="40000"/>
              </a:spcBef>
              <a:spcAft>
                <a:spcPts val="0"/>
              </a:spcAft>
              <a:buClrTx/>
              <a:buSzTx/>
              <a:buFontTx/>
              <a:buNone/>
              <a:tabLst/>
              <a:defRPr/>
            </a:pPr>
            <a:r>
              <a:rPr kumimoji="1" lang="zh-TW" altLang="en-US" sz="1300" b="0" i="0" u="none" strike="noStrike" kern="12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各國投入大量經費成立相關研究中心或執行大計畫</a:t>
            </a:r>
            <a:r>
              <a:rPr kumimoji="1" lang="en-US" altLang="zh-TW" sz="1300" b="0" i="0" u="none" strike="noStrike" kern="1200" cap="none" spc="0" normalizeH="0" baseline="0" noProof="0" dirty="0">
                <a:ln>
                  <a:noFill/>
                </a:ln>
                <a:solidFill>
                  <a:srgbClr val="7030A0"/>
                </a:solidFill>
                <a:effectLst/>
                <a:uLnTx/>
                <a:uFillTx/>
                <a:latin typeface="Calibri"/>
                <a:ea typeface="標楷體" panose="03000509000000000000" pitchFamily="65" charset="-120"/>
                <a:cs typeface="+mn-cs"/>
              </a:rPr>
              <a:t>(</a:t>
            </a:r>
            <a:r>
              <a:rPr kumimoji="1" lang="zh-TW" altLang="en-US" sz="1300" b="0" i="0" u="none" strike="noStrike" kern="1200" cap="none" spc="0" normalizeH="0" baseline="0" noProof="0" dirty="0">
                <a:ln>
                  <a:noFill/>
                </a:ln>
                <a:solidFill>
                  <a:srgbClr val="7030A0"/>
                </a:solidFill>
                <a:effectLst/>
                <a:uLnTx/>
                <a:uFillTx/>
                <a:latin typeface="Calibri"/>
                <a:ea typeface="標楷體" panose="03000509000000000000" pitchFamily="65" charset="-120"/>
                <a:cs typeface="+mn-cs"/>
              </a:rPr>
              <a:t>如</a:t>
            </a:r>
            <a:r>
              <a:rPr kumimoji="1" lang="en-US" altLang="zh-TW" sz="1300" b="0" i="0" u="none" strike="noStrike" kern="1200" cap="none" spc="0" normalizeH="0" baseline="0" noProof="0" dirty="0">
                <a:ln>
                  <a:noFill/>
                </a:ln>
                <a:solidFill>
                  <a:srgbClr val="7030A0"/>
                </a:solidFill>
                <a:effectLst/>
                <a:uLnTx/>
                <a:uFillTx/>
                <a:latin typeface="Calibri"/>
                <a:ea typeface="標楷體" panose="03000509000000000000" pitchFamily="65" charset="-120"/>
                <a:cs typeface="+mn-cs"/>
              </a:rPr>
              <a:t> Europe Quantum Manifesto, </a:t>
            </a:r>
            <a:r>
              <a:rPr kumimoji="0" lang="en-US" altLang="zh-TW" sz="1300" b="0" i="0" u="none" strike="noStrike" kern="1200" cap="none" spc="0" normalizeH="0" baseline="0" noProof="0" dirty="0">
                <a:ln>
                  <a:noFill/>
                </a:ln>
                <a:solidFill>
                  <a:srgbClr val="7030A0"/>
                </a:solidFill>
                <a:effectLst/>
                <a:uLnTx/>
                <a:uFillTx/>
                <a:latin typeface="Calibri"/>
                <a:ea typeface="新細明體" panose="02020500000000000000" pitchFamily="18" charset="-120"/>
                <a:cs typeface="+mn-cs"/>
              </a:rPr>
              <a:t>UK National Quantum Technologies </a:t>
            </a:r>
            <a:r>
              <a:rPr kumimoji="0" lang="en-US" altLang="zh-TW" sz="1300" b="0" i="0" u="none" strike="noStrike" kern="1200" cap="none" spc="0" normalizeH="0" baseline="0" noProof="0" dirty="0" err="1">
                <a:ln>
                  <a:noFill/>
                </a:ln>
                <a:solidFill>
                  <a:srgbClr val="7030A0"/>
                </a:solidFill>
                <a:effectLst/>
                <a:uLnTx/>
                <a:uFillTx/>
                <a:latin typeface="Calibri"/>
                <a:ea typeface="新細明體" panose="02020500000000000000" pitchFamily="18" charset="-120"/>
                <a:cs typeface="+mn-cs"/>
              </a:rPr>
              <a:t>Programme</a:t>
            </a:r>
            <a:r>
              <a:rPr kumimoji="0" lang="en-US" altLang="zh-TW" sz="1300" b="0" i="0" u="none" strike="noStrike" kern="1200" cap="none" spc="0" normalizeH="0" baseline="0" noProof="0" dirty="0">
                <a:ln>
                  <a:noFill/>
                </a:ln>
                <a:solidFill>
                  <a:srgbClr val="7030A0"/>
                </a:solidFill>
                <a:effectLst/>
                <a:uLnTx/>
                <a:uFillTx/>
                <a:latin typeface="Calibri"/>
                <a:ea typeface="新細明體" panose="02020500000000000000" pitchFamily="18" charset="-120"/>
                <a:cs typeface="+mn-cs"/>
              </a:rPr>
              <a:t>,  Centre for Quantum Technologies in Singapore, </a:t>
            </a:r>
            <a:r>
              <a:rPr kumimoji="0" lang="zh-TW" altLang="en-US" sz="1300" b="0" i="0" u="none" strike="noStrike" kern="1200" cap="none" spc="0" normalizeH="0" baseline="0" noProof="0" dirty="0">
                <a:ln>
                  <a:noFill/>
                </a:ln>
                <a:solidFill>
                  <a:srgbClr val="7030A0"/>
                </a:solidFill>
                <a:effectLst/>
                <a:uLnTx/>
                <a:uFillTx/>
                <a:latin typeface="Kaiti TC" charset="-120"/>
                <a:ea typeface="Kaiti TC" charset="-120"/>
                <a:cs typeface="Kaiti TC" charset="-120"/>
              </a:rPr>
              <a:t>美國</a:t>
            </a:r>
            <a:r>
              <a:rPr kumimoji="0" lang="en-US" altLang="zh-TW" sz="1300" b="0" i="0" u="none" strike="noStrike" kern="1200" cap="none" spc="0" normalizeH="0" baseline="0" noProof="0" dirty="0">
                <a:ln>
                  <a:noFill/>
                </a:ln>
                <a:solidFill>
                  <a:srgbClr val="7030A0"/>
                </a:solidFill>
                <a:effectLst/>
                <a:uLnTx/>
                <a:uFillTx/>
                <a:latin typeface="Calibri"/>
                <a:ea typeface="新細明體" panose="02020500000000000000" pitchFamily="18" charset="-120"/>
                <a:cs typeface="+mn-cs"/>
              </a:rPr>
              <a:t> DARPA call program ,</a:t>
            </a:r>
            <a:r>
              <a:rPr kumimoji="0" lang="mr-IN" altLang="zh-TW" sz="1300" b="0" i="0" u="none" strike="noStrike" kern="1200" cap="none" spc="0" normalizeH="0" baseline="0" noProof="0" dirty="0">
                <a:ln>
                  <a:noFill/>
                </a:ln>
                <a:solidFill>
                  <a:srgbClr val="7030A0"/>
                </a:solidFill>
                <a:effectLst/>
                <a:uLnTx/>
                <a:uFillTx/>
                <a:latin typeface="Calibri"/>
                <a:ea typeface="新細明體" panose="02020500000000000000" pitchFamily="18" charset="-120"/>
                <a:cs typeface="Mangal" panose="02040503050203030202" pitchFamily="18" charset="0"/>
              </a:rPr>
              <a:t>…</a:t>
            </a:r>
            <a:r>
              <a:rPr kumimoji="1" lang="en-US" altLang="zh-TW" sz="1300" b="0" i="0" u="none" strike="noStrike" kern="1200" cap="none" spc="0" normalizeH="0" baseline="0" noProof="0" dirty="0">
                <a:ln>
                  <a:noFill/>
                </a:ln>
                <a:solidFill>
                  <a:srgbClr val="7030A0"/>
                </a:solidFill>
                <a:effectLst/>
                <a:uLnTx/>
                <a:uFillTx/>
                <a:latin typeface="Calibri"/>
                <a:ea typeface="標楷體" panose="03000509000000000000" pitchFamily="65" charset="-120"/>
                <a:cs typeface="+mn-cs"/>
              </a:rPr>
              <a:t>)</a:t>
            </a:r>
          </a:p>
        </p:txBody>
      </p:sp>
      <p:sp>
        <p:nvSpPr>
          <p:cNvPr id="27" name="矩形 26"/>
          <p:cNvSpPr/>
          <p:nvPr/>
        </p:nvSpPr>
        <p:spPr>
          <a:xfrm>
            <a:off x="111242" y="286965"/>
            <a:ext cx="3951723"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2000" b="0" i="0" u="none" strike="noStrike" kern="1200" cap="none" spc="0" normalizeH="0" baseline="0" noProof="0" dirty="0">
                <a:ln>
                  <a:noFill/>
                </a:ln>
                <a:solidFill>
                  <a:srgbClr val="FF0000"/>
                </a:solidFill>
                <a:effectLst/>
                <a:uLnTx/>
                <a:uFillTx/>
                <a:latin typeface="Kaiti TC" panose="02010600040101010101" pitchFamily="2" charset="-120"/>
                <a:ea typeface="Kaiti TC" panose="02010600040101010101" pitchFamily="2" charset="-120"/>
                <a:cs typeface="+mn-cs"/>
              </a:rPr>
              <a:t>因應可能的二次量子革命的來臨</a:t>
            </a:r>
            <a:r>
              <a:rPr kumimoji="1" lang="mr-IN" altLang="zh-TW" sz="2000" b="0" i="0" u="none" strike="noStrike" kern="1200" cap="none" spc="0" normalizeH="0" baseline="0" noProof="0" dirty="0">
                <a:ln>
                  <a:noFill/>
                </a:ln>
                <a:solidFill>
                  <a:srgbClr val="FF0000"/>
                </a:solidFill>
                <a:effectLst/>
                <a:uLnTx/>
                <a:uFillTx/>
                <a:latin typeface="Calibri"/>
                <a:ea typeface="標楷體" panose="03000509000000000000" pitchFamily="65" charset="-120"/>
                <a:cs typeface="Mangal" panose="02040503050203030202" pitchFamily="18" charset="0"/>
              </a:rPr>
              <a:t>…</a:t>
            </a:r>
            <a:endParaRPr kumimoji="0" lang="zh-TW" altLang="en-US" sz="2000" b="0" i="0" u="none" strike="noStrike" kern="1200" cap="none" spc="0" normalizeH="0" baseline="0" noProof="0" dirty="0">
              <a:ln>
                <a:noFill/>
              </a:ln>
              <a:solidFill>
                <a:srgbClr val="FF0000"/>
              </a:solidFill>
              <a:effectLst/>
              <a:uLnTx/>
              <a:uFillTx/>
              <a:latin typeface="Calibri"/>
              <a:ea typeface="新細明體" panose="02020500000000000000" pitchFamily="18" charset="-120"/>
              <a:cs typeface="+mn-cs"/>
            </a:endParaRPr>
          </a:p>
        </p:txBody>
      </p:sp>
      <p:grpSp>
        <p:nvGrpSpPr>
          <p:cNvPr id="24" name="群組 23"/>
          <p:cNvGrpSpPr/>
          <p:nvPr/>
        </p:nvGrpSpPr>
        <p:grpSpPr>
          <a:xfrm>
            <a:off x="4394371" y="1800888"/>
            <a:ext cx="3366596" cy="2347693"/>
            <a:chOff x="5746093" y="1482834"/>
            <a:chExt cx="3366596" cy="2347693"/>
          </a:xfrm>
        </p:grpSpPr>
        <p:pic>
          <p:nvPicPr>
            <p:cNvPr id="7" name="圖片 6"/>
            <p:cNvPicPr>
              <a:picLocks noChangeAspect="1"/>
            </p:cNvPicPr>
            <p:nvPr/>
          </p:nvPicPr>
          <p:blipFill>
            <a:blip r:embed="rId3"/>
            <a:stretch>
              <a:fillRect/>
            </a:stretch>
          </p:blipFill>
          <p:spPr>
            <a:xfrm>
              <a:off x="5781017" y="3285252"/>
              <a:ext cx="3331672" cy="545274"/>
            </a:xfrm>
            <a:prstGeom prst="rect">
              <a:avLst/>
            </a:prstGeom>
          </p:spPr>
        </p:pic>
        <p:pic>
          <p:nvPicPr>
            <p:cNvPr id="11" name="圖片 10"/>
            <p:cNvPicPr>
              <a:picLocks noChangeAspect="1"/>
            </p:cNvPicPr>
            <p:nvPr/>
          </p:nvPicPr>
          <p:blipFill>
            <a:blip r:embed="rId4"/>
            <a:stretch>
              <a:fillRect/>
            </a:stretch>
          </p:blipFill>
          <p:spPr>
            <a:xfrm>
              <a:off x="5746093" y="1482834"/>
              <a:ext cx="3132246" cy="1688272"/>
            </a:xfrm>
            <a:prstGeom prst="rect">
              <a:avLst/>
            </a:prstGeom>
          </p:spPr>
        </p:pic>
        <p:sp>
          <p:nvSpPr>
            <p:cNvPr id="28" name="矩形 27"/>
            <p:cNvSpPr/>
            <p:nvPr/>
          </p:nvSpPr>
          <p:spPr>
            <a:xfrm>
              <a:off x="6205329" y="3700671"/>
              <a:ext cx="2265505" cy="129856"/>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grpSp>
      <p:grpSp>
        <p:nvGrpSpPr>
          <p:cNvPr id="21" name="群組 20"/>
          <p:cNvGrpSpPr/>
          <p:nvPr/>
        </p:nvGrpSpPr>
        <p:grpSpPr>
          <a:xfrm>
            <a:off x="790774" y="1718028"/>
            <a:ext cx="2335209" cy="1242096"/>
            <a:chOff x="2579817" y="1698150"/>
            <a:chExt cx="2335209" cy="1242096"/>
          </a:xfrm>
        </p:grpSpPr>
        <p:grpSp>
          <p:nvGrpSpPr>
            <p:cNvPr id="17" name="群組 16"/>
            <p:cNvGrpSpPr/>
            <p:nvPr/>
          </p:nvGrpSpPr>
          <p:grpSpPr>
            <a:xfrm>
              <a:off x="2579817" y="1698150"/>
              <a:ext cx="2335209" cy="1242096"/>
              <a:chOff x="5711389" y="899337"/>
              <a:chExt cx="3320166" cy="2022751"/>
            </a:xfrm>
          </p:grpSpPr>
          <p:pic>
            <p:nvPicPr>
              <p:cNvPr id="2" name="圖片 1"/>
              <p:cNvPicPr>
                <a:picLocks noChangeAspect="1"/>
              </p:cNvPicPr>
              <p:nvPr/>
            </p:nvPicPr>
            <p:blipFill>
              <a:blip r:embed="rId5"/>
              <a:stretch>
                <a:fillRect/>
              </a:stretch>
            </p:blipFill>
            <p:spPr>
              <a:xfrm>
                <a:off x="5711389" y="1177070"/>
                <a:ext cx="3320166" cy="1745018"/>
              </a:xfrm>
              <a:prstGeom prst="rect">
                <a:avLst/>
              </a:prstGeom>
            </p:spPr>
          </p:pic>
          <p:pic>
            <p:nvPicPr>
              <p:cNvPr id="5" name="圖片 4"/>
              <p:cNvPicPr>
                <a:picLocks noChangeAspect="1"/>
              </p:cNvPicPr>
              <p:nvPr/>
            </p:nvPicPr>
            <p:blipFill>
              <a:blip r:embed="rId6"/>
              <a:stretch>
                <a:fillRect/>
              </a:stretch>
            </p:blipFill>
            <p:spPr>
              <a:xfrm>
                <a:off x="5842282" y="899337"/>
                <a:ext cx="2956221" cy="223714"/>
              </a:xfrm>
              <a:prstGeom prst="rect">
                <a:avLst/>
              </a:prstGeom>
            </p:spPr>
          </p:pic>
        </p:grpSp>
        <p:sp>
          <p:nvSpPr>
            <p:cNvPr id="30" name="矩形 29"/>
            <p:cNvSpPr/>
            <p:nvPr/>
          </p:nvSpPr>
          <p:spPr>
            <a:xfrm>
              <a:off x="2619574" y="2407984"/>
              <a:ext cx="1574740" cy="264038"/>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grpSp>
      <p:grpSp>
        <p:nvGrpSpPr>
          <p:cNvPr id="36" name="群組 35"/>
          <p:cNvGrpSpPr/>
          <p:nvPr/>
        </p:nvGrpSpPr>
        <p:grpSpPr>
          <a:xfrm>
            <a:off x="704195" y="3294178"/>
            <a:ext cx="3058799" cy="762251"/>
            <a:chOff x="2004240" y="2200044"/>
            <a:chExt cx="3481898" cy="780654"/>
          </a:xfrm>
        </p:grpSpPr>
        <p:pic>
          <p:nvPicPr>
            <p:cNvPr id="37" name="圖片 36"/>
            <p:cNvPicPr>
              <a:picLocks noChangeAspect="1"/>
            </p:cNvPicPr>
            <p:nvPr/>
          </p:nvPicPr>
          <p:blipFill>
            <a:blip r:embed="rId7"/>
            <a:stretch>
              <a:fillRect/>
            </a:stretch>
          </p:blipFill>
          <p:spPr>
            <a:xfrm>
              <a:off x="2004240" y="2200044"/>
              <a:ext cx="3481898" cy="595709"/>
            </a:xfrm>
            <a:prstGeom prst="rect">
              <a:avLst/>
            </a:prstGeom>
          </p:spPr>
        </p:pic>
        <p:pic>
          <p:nvPicPr>
            <p:cNvPr id="38" name="圖片 37"/>
            <p:cNvPicPr>
              <a:picLocks noChangeAspect="1"/>
            </p:cNvPicPr>
            <p:nvPr/>
          </p:nvPicPr>
          <p:blipFill>
            <a:blip r:embed="rId8"/>
            <a:stretch>
              <a:fillRect/>
            </a:stretch>
          </p:blipFill>
          <p:spPr>
            <a:xfrm>
              <a:off x="2191885" y="2808627"/>
              <a:ext cx="3033368" cy="172071"/>
            </a:xfrm>
            <a:prstGeom prst="rect">
              <a:avLst/>
            </a:prstGeom>
          </p:spPr>
        </p:pic>
      </p:grpSp>
      <p:pic>
        <p:nvPicPr>
          <p:cNvPr id="39" name="圖片 38"/>
          <p:cNvPicPr>
            <a:picLocks noChangeAspect="1"/>
          </p:cNvPicPr>
          <p:nvPr/>
        </p:nvPicPr>
        <p:blipFill>
          <a:blip r:embed="rId9"/>
          <a:stretch>
            <a:fillRect/>
          </a:stretch>
        </p:blipFill>
        <p:spPr>
          <a:xfrm>
            <a:off x="658773" y="4202346"/>
            <a:ext cx="2755769" cy="423689"/>
          </a:xfrm>
          <a:prstGeom prst="rect">
            <a:avLst/>
          </a:prstGeom>
        </p:spPr>
      </p:pic>
      <p:pic>
        <p:nvPicPr>
          <p:cNvPr id="40" name="圖片 39"/>
          <p:cNvPicPr>
            <a:picLocks noChangeAspect="1"/>
          </p:cNvPicPr>
          <p:nvPr/>
        </p:nvPicPr>
        <p:blipFill>
          <a:blip r:embed="rId10"/>
          <a:stretch>
            <a:fillRect/>
          </a:stretch>
        </p:blipFill>
        <p:spPr>
          <a:xfrm>
            <a:off x="5528917" y="4494269"/>
            <a:ext cx="3257274" cy="1685384"/>
          </a:xfrm>
          <a:prstGeom prst="rect">
            <a:avLst/>
          </a:prstGeom>
        </p:spPr>
      </p:pic>
      <p:pic>
        <p:nvPicPr>
          <p:cNvPr id="41" name="圖片 40"/>
          <p:cNvPicPr>
            <a:picLocks noChangeAspect="1"/>
          </p:cNvPicPr>
          <p:nvPr/>
        </p:nvPicPr>
        <p:blipFill>
          <a:blip r:embed="rId11"/>
          <a:stretch>
            <a:fillRect/>
          </a:stretch>
        </p:blipFill>
        <p:spPr>
          <a:xfrm>
            <a:off x="338483" y="4651513"/>
            <a:ext cx="3651048" cy="559905"/>
          </a:xfrm>
          <a:prstGeom prst="rect">
            <a:avLst/>
          </a:prstGeom>
        </p:spPr>
      </p:pic>
      <p:pic>
        <p:nvPicPr>
          <p:cNvPr id="42" name="圖片 41"/>
          <p:cNvPicPr>
            <a:picLocks noChangeAspect="1"/>
          </p:cNvPicPr>
          <p:nvPr/>
        </p:nvPicPr>
        <p:blipFill>
          <a:blip r:embed="rId12"/>
          <a:stretch>
            <a:fillRect/>
          </a:stretch>
        </p:blipFill>
        <p:spPr>
          <a:xfrm>
            <a:off x="2815037" y="5037538"/>
            <a:ext cx="2697700" cy="1740452"/>
          </a:xfrm>
          <a:prstGeom prst="rect">
            <a:avLst/>
          </a:prstGeom>
        </p:spPr>
      </p:pic>
    </p:spTree>
    <p:extLst>
      <p:ext uri="{BB962C8B-B14F-4D97-AF65-F5344CB8AC3E}">
        <p14:creationId xmlns:p14="http://schemas.microsoft.com/office/powerpoint/2010/main" val="610224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投影片編號版面配置區 2"/>
          <p:cNvSpPr>
            <a:spLocks noGrp="1"/>
          </p:cNvSpPr>
          <p:nvPr>
            <p:ph type="sldNum" sz="quarter" idx="11"/>
          </p:nvPr>
        </p:nvSpPr>
        <p:spPr/>
        <p:txBody>
          <a:bodyPr/>
          <a:lstStyle/>
          <a:p>
            <a:fld id="{EF7D2C15-EDD9-AC45-A3D6-9FE5558F0F19}" type="slidenum">
              <a:rPr lang="zh-TW" altLang="en-US"/>
              <a:pPr/>
              <a:t>2</a:t>
            </a:fld>
            <a:endParaRPr lang="zh-TW" altLang="en-US" dirty="0">
              <a:solidFill>
                <a:schemeClr val="tx1"/>
              </a:solidFill>
              <a:latin typeface="Times New Roman" charset="0"/>
            </a:endParaRPr>
          </a:p>
        </p:txBody>
      </p:sp>
      <p:sp>
        <p:nvSpPr>
          <p:cNvPr id="281602" name="Text Box 2"/>
          <p:cNvSpPr txBox="1">
            <a:spLocks noChangeArrowheads="1"/>
          </p:cNvSpPr>
          <p:nvPr/>
        </p:nvSpPr>
        <p:spPr bwMode="auto">
          <a:xfrm>
            <a:off x="3200400" y="914400"/>
            <a:ext cx="3505200" cy="1401763"/>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pPr>
            <a:r>
              <a:rPr lang="zh-TW" altLang="en-US" sz="4400" b="1" dirty="0">
                <a:solidFill>
                  <a:srgbClr val="3333CC"/>
                </a:solidFill>
                <a:effectLst>
                  <a:outerShdw blurRad="38100" dist="38100" dir="2700000" algn="tl">
                    <a:srgbClr val="000000"/>
                  </a:outerShdw>
                </a:effectLst>
              </a:rPr>
              <a:t>課程資訊(</a:t>
            </a:r>
            <a:r>
              <a:rPr lang="en-US" altLang="zh-TW" sz="4400" b="1" dirty="0">
                <a:solidFill>
                  <a:srgbClr val="3333CC"/>
                </a:solidFill>
                <a:effectLst>
                  <a:outerShdw blurRad="38100" dist="38100" dir="2700000" algn="tl">
                    <a:srgbClr val="000000"/>
                  </a:outerShdw>
                </a:effectLst>
              </a:rPr>
              <a:t>II)</a:t>
            </a:r>
            <a:endParaRPr lang="en-US" altLang="zh-TW" sz="3200" b="1" dirty="0">
              <a:solidFill>
                <a:srgbClr val="CC0066"/>
              </a:solidFill>
              <a:effectLst>
                <a:outerShdw blurRad="38100" dist="38100" dir="2700000" algn="tl">
                  <a:srgbClr val="000000"/>
                </a:outerShdw>
              </a:effectLst>
            </a:endParaRPr>
          </a:p>
          <a:p>
            <a:pPr>
              <a:spcBef>
                <a:spcPct val="50000"/>
              </a:spcBef>
            </a:pPr>
            <a:endParaRPr lang="zh-TW" altLang="en-US" sz="3200" b="1" dirty="0">
              <a:solidFill>
                <a:srgbClr val="CC0066"/>
              </a:solidFill>
              <a:effectLst>
                <a:outerShdw blurRad="38100" dist="38100" dir="2700000" algn="tl">
                  <a:srgbClr val="000000"/>
                </a:outerShdw>
              </a:effectLst>
            </a:endParaRPr>
          </a:p>
        </p:txBody>
      </p:sp>
      <p:sp>
        <p:nvSpPr>
          <p:cNvPr id="281604" name="Text Box 4"/>
          <p:cNvSpPr txBox="1">
            <a:spLocks noChangeArrowheads="1"/>
          </p:cNvSpPr>
          <p:nvPr/>
        </p:nvSpPr>
        <p:spPr bwMode="auto">
          <a:xfrm>
            <a:off x="761956" y="2204864"/>
            <a:ext cx="7543800" cy="430887"/>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0" rIns="0" bIns="0">
            <a:spAutoFit/>
          </a:bodyPr>
          <a:lstStyle/>
          <a:p>
            <a:pPr>
              <a:spcBef>
                <a:spcPct val="50000"/>
              </a:spcBef>
              <a:buFontTx/>
              <a:buChar char="•"/>
            </a:pPr>
            <a:r>
              <a:rPr lang="zh-TW" altLang="en-US" sz="2800" b="1" dirty="0">
                <a:solidFill>
                  <a:srgbClr val="990000"/>
                </a:solidFill>
                <a:latin typeface="Arial" charset="0"/>
              </a:rPr>
              <a:t>評分方式 : </a:t>
            </a:r>
            <a:r>
              <a:rPr lang="zh-TW" altLang="en-US" sz="2800" b="1" dirty="0"/>
              <a:t>作業 </a:t>
            </a:r>
            <a:r>
              <a:rPr lang="en-US" altLang="zh-TW" sz="2800" b="1" dirty="0">
                <a:solidFill>
                  <a:srgbClr val="CC3300"/>
                </a:solidFill>
              </a:rPr>
              <a:t>3</a:t>
            </a:r>
            <a:r>
              <a:rPr lang="zh-TW" altLang="en-US" sz="2800" b="1" dirty="0">
                <a:solidFill>
                  <a:srgbClr val="CC3300"/>
                </a:solidFill>
              </a:rPr>
              <a:t>0%</a:t>
            </a:r>
            <a:r>
              <a:rPr lang="zh-TW" altLang="en-US" sz="2800" b="1" dirty="0"/>
              <a:t> 期中考</a:t>
            </a:r>
            <a:r>
              <a:rPr lang="en-US" altLang="zh-TW" sz="2800" b="1" dirty="0"/>
              <a:t> </a:t>
            </a:r>
            <a:r>
              <a:rPr lang="en-US" altLang="zh-TW" sz="2800" b="1" dirty="0">
                <a:solidFill>
                  <a:srgbClr val="CC3300"/>
                </a:solidFill>
              </a:rPr>
              <a:t>30%</a:t>
            </a:r>
            <a:r>
              <a:rPr lang="en-US" altLang="zh-TW" sz="2800" b="1" dirty="0"/>
              <a:t> </a:t>
            </a:r>
            <a:r>
              <a:rPr lang="zh-TW" altLang="en-US" sz="2800" b="1" dirty="0"/>
              <a:t>期末考 </a:t>
            </a:r>
            <a:r>
              <a:rPr lang="en-US" altLang="zh-TW" sz="2800" b="1" dirty="0">
                <a:solidFill>
                  <a:srgbClr val="CC3300"/>
                </a:solidFill>
              </a:rPr>
              <a:t>4</a:t>
            </a:r>
            <a:r>
              <a:rPr lang="zh-TW" altLang="en-US" sz="2800" b="1" dirty="0">
                <a:solidFill>
                  <a:srgbClr val="CC3300"/>
                </a:solidFill>
              </a:rPr>
              <a:t>0%</a:t>
            </a:r>
            <a:r>
              <a:rPr lang="zh-TW" altLang="en-US" dirty="0">
                <a:latin typeface="Arial" charset="0"/>
                <a:ea typeface="新細明體" charset="-120"/>
              </a:rPr>
              <a:t> </a:t>
            </a:r>
          </a:p>
        </p:txBody>
      </p:sp>
      <p:sp>
        <p:nvSpPr>
          <p:cNvPr id="281605" name="Text Box 5"/>
          <p:cNvSpPr txBox="1">
            <a:spLocks noChangeArrowheads="1"/>
          </p:cNvSpPr>
          <p:nvPr/>
        </p:nvSpPr>
        <p:spPr bwMode="auto">
          <a:xfrm>
            <a:off x="855663" y="5151469"/>
            <a:ext cx="6400800" cy="1723549"/>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buFontTx/>
              <a:buChar char="•"/>
            </a:pPr>
            <a:r>
              <a:rPr lang="zh-TW" altLang="en-US" sz="2800" b="1" dirty="0">
                <a:solidFill>
                  <a:srgbClr val="990000"/>
                </a:solidFill>
                <a:latin typeface="Arial" charset="0"/>
              </a:rPr>
              <a:t>預定考試時間: </a:t>
            </a:r>
            <a:endParaRPr lang="en-US" altLang="zh-TW" sz="2800" b="1" dirty="0">
              <a:solidFill>
                <a:srgbClr val="990000"/>
              </a:solidFill>
              <a:latin typeface="Arial" charset="0"/>
            </a:endParaRPr>
          </a:p>
          <a:p>
            <a:pPr>
              <a:spcBef>
                <a:spcPct val="50000"/>
              </a:spcBef>
              <a:buFontTx/>
              <a:buChar char="•"/>
            </a:pPr>
            <a:r>
              <a:rPr lang="en-US" altLang="zh-TW" sz="2800" b="1" dirty="0"/>
              <a:t>mid Oct. 30 (2026)      		         </a:t>
            </a:r>
          </a:p>
          <a:p>
            <a:pPr>
              <a:spcBef>
                <a:spcPct val="50000"/>
              </a:spcBef>
              <a:buFontTx/>
              <a:buChar char="•"/>
            </a:pPr>
            <a:r>
              <a:rPr lang="en-US" altLang="zh-TW" sz="2800" b="1" dirty="0"/>
              <a:t>final Dec. 22 (2026)</a:t>
            </a:r>
            <a:endParaRPr lang="en-US" altLang="zh-TW" dirty="0"/>
          </a:p>
        </p:txBody>
      </p:sp>
      <p:sp>
        <p:nvSpPr>
          <p:cNvPr id="281606" name="Text Box 6"/>
          <p:cNvSpPr txBox="1">
            <a:spLocks noChangeArrowheads="1"/>
          </p:cNvSpPr>
          <p:nvPr/>
        </p:nvSpPr>
        <p:spPr bwMode="auto">
          <a:xfrm>
            <a:off x="855663" y="1711715"/>
            <a:ext cx="6248400" cy="984885"/>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buFontTx/>
              <a:buChar char="•"/>
            </a:pPr>
            <a:r>
              <a:rPr lang="zh-TW" altLang="en-US" sz="2800" b="1" dirty="0">
                <a:solidFill>
                  <a:srgbClr val="990000"/>
                </a:solidFill>
                <a:latin typeface="Arial" charset="0"/>
              </a:rPr>
              <a:t>上課時間 : 星期二&amp;五</a:t>
            </a:r>
            <a:r>
              <a:rPr lang="zh-TW" altLang="en-US" sz="2800" b="1" dirty="0"/>
              <a:t> </a:t>
            </a:r>
            <a:r>
              <a:rPr lang="zh-TW" altLang="en-US" sz="2800" b="1" dirty="0">
                <a:solidFill>
                  <a:srgbClr val="CC3300"/>
                </a:solidFill>
              </a:rPr>
              <a:t>8:</a:t>
            </a:r>
            <a:r>
              <a:rPr lang="en-US" altLang="zh-TW" sz="2800" b="1" dirty="0">
                <a:solidFill>
                  <a:srgbClr val="CC3300"/>
                </a:solidFill>
              </a:rPr>
              <a:t>3</a:t>
            </a:r>
            <a:r>
              <a:rPr lang="zh-TW" altLang="en-US" sz="2800" b="1" dirty="0">
                <a:solidFill>
                  <a:srgbClr val="CC3300"/>
                </a:solidFill>
              </a:rPr>
              <a:t>0-9:50</a:t>
            </a:r>
            <a:r>
              <a:rPr lang="en-US" altLang="zh-TW" sz="2800" b="1" dirty="0">
                <a:solidFill>
                  <a:srgbClr val="CC3300"/>
                </a:solidFill>
              </a:rPr>
              <a:t>AM</a:t>
            </a:r>
            <a:endParaRPr lang="en-US" altLang="zh-TW" dirty="0">
              <a:latin typeface="Arial" charset="0"/>
              <a:ea typeface="新細明體" charset="-120"/>
            </a:endParaRPr>
          </a:p>
          <a:p>
            <a:pPr>
              <a:spcBef>
                <a:spcPct val="50000"/>
              </a:spcBef>
              <a:buFontTx/>
              <a:buChar char="•"/>
            </a:pPr>
            <a:endParaRPr lang="zh-TW" altLang="en-US" dirty="0">
              <a:latin typeface="Arial" charset="0"/>
              <a:ea typeface="新細明體" charset="-120"/>
            </a:endParaRPr>
          </a:p>
        </p:txBody>
      </p:sp>
      <p:sp>
        <p:nvSpPr>
          <p:cNvPr id="3" name="文字方塊 2">
            <a:extLst>
              <a:ext uri="{FF2B5EF4-FFF2-40B4-BE49-F238E27FC236}">
                <a16:creationId xmlns:a16="http://schemas.microsoft.com/office/drawing/2014/main" id="{36BB8869-4839-F131-48A1-9F64C3FEAE65}"/>
              </a:ext>
            </a:extLst>
          </p:cNvPr>
          <p:cNvSpPr txBox="1"/>
          <p:nvPr/>
        </p:nvSpPr>
        <p:spPr>
          <a:xfrm>
            <a:off x="761956" y="2708920"/>
            <a:ext cx="8122612" cy="2308324"/>
          </a:xfrm>
          <a:prstGeom prst="rect">
            <a:avLst/>
          </a:prstGeom>
          <a:noFill/>
        </p:spPr>
        <p:txBody>
          <a:bodyPr wrap="square">
            <a:spAutoFit/>
          </a:bodyPr>
          <a:lstStyle/>
          <a:p>
            <a:r>
              <a:rPr lang="zh-TW" altLang="en-US" b="1" dirty="0"/>
              <a:t>註：</a:t>
            </a:r>
            <a:r>
              <a:rPr lang="zh-TW" altLang="en-US" sz="2400" b="1" dirty="0"/>
              <a:t>期中考期末考最低要求：與習題相同題目的總分</a:t>
            </a:r>
          </a:p>
          <a:p>
            <a:r>
              <a:rPr lang="zh-TW" altLang="en-US" sz="2400" b="1" dirty="0"/>
              <a:t>未達期中考期末考最低要求</a:t>
            </a:r>
            <a:r>
              <a:rPr lang="en-US" altLang="zh-TW" sz="2400" b="1" dirty="0"/>
              <a:t>, </a:t>
            </a:r>
            <a:r>
              <a:rPr lang="zh-TW" altLang="en-US" sz="2400" b="1" dirty="0"/>
              <a:t>所對應的作業成績不計</a:t>
            </a:r>
            <a:r>
              <a:rPr lang="zh-TW" altLang="en-US" sz="2400" b="1" dirty="0">
                <a:solidFill>
                  <a:srgbClr val="CC3300"/>
                </a:solidFill>
              </a:rPr>
              <a:t>：即作業的分數並不是繳交作業的得分</a:t>
            </a:r>
            <a:r>
              <a:rPr lang="en-US" altLang="zh-TW" sz="2400" b="1" dirty="0">
                <a:solidFill>
                  <a:srgbClr val="CC3300"/>
                </a:solidFill>
              </a:rPr>
              <a:t>.</a:t>
            </a:r>
            <a:r>
              <a:rPr lang="zh-TW" altLang="en-US" sz="2400" b="1" dirty="0">
                <a:solidFill>
                  <a:srgbClr val="CC3300"/>
                </a:solidFill>
              </a:rPr>
              <a:t>而是參考期中考與作業相同題目之得分決定：如果作業得分很高</a:t>
            </a:r>
            <a:r>
              <a:rPr lang="en-US" altLang="zh-TW" sz="2400" b="1" dirty="0">
                <a:solidFill>
                  <a:srgbClr val="CC3300"/>
                </a:solidFill>
              </a:rPr>
              <a:t>, </a:t>
            </a:r>
            <a:r>
              <a:rPr lang="zh-TW" altLang="en-US" sz="2400" b="1" dirty="0">
                <a:solidFill>
                  <a:srgbClr val="CC3300"/>
                </a:solidFill>
              </a:rPr>
              <a:t>但期中考中相同的題目卻不會作</a:t>
            </a:r>
            <a:r>
              <a:rPr lang="en-US" altLang="zh-TW" sz="2400" b="1" dirty="0">
                <a:solidFill>
                  <a:srgbClr val="CC3300"/>
                </a:solidFill>
              </a:rPr>
              <a:t>,</a:t>
            </a:r>
            <a:r>
              <a:rPr lang="zh-TW" altLang="en-US" sz="2400" b="1" dirty="0">
                <a:solidFill>
                  <a:srgbClr val="CC3300"/>
                </a:solidFill>
              </a:rPr>
              <a:t> 表示習題是抄襲</a:t>
            </a:r>
            <a:r>
              <a:rPr lang="en-US" altLang="zh-TW" sz="2400" b="1" dirty="0">
                <a:solidFill>
                  <a:srgbClr val="CC3300"/>
                </a:solidFill>
              </a:rPr>
              <a:t>, </a:t>
            </a:r>
            <a:r>
              <a:rPr lang="zh-TW" altLang="en-US" sz="2400" b="1" dirty="0">
                <a:solidFill>
                  <a:srgbClr val="CC3300"/>
                </a:solidFill>
              </a:rPr>
              <a:t>將不予計分</a:t>
            </a:r>
            <a:r>
              <a:rPr lang="en-US" altLang="zh-TW" sz="2400" b="1" dirty="0">
                <a:solidFill>
                  <a:srgbClr val="CC3300"/>
                </a:solidFill>
              </a:rPr>
              <a:t> </a:t>
            </a:r>
          </a:p>
          <a:p>
            <a:r>
              <a:rPr lang="en-US" altLang="zh-TW" sz="2400" b="1" dirty="0">
                <a:solidFill>
                  <a:srgbClr val="CC3300"/>
                </a:solidFill>
              </a:rPr>
              <a:t>(AI </a:t>
            </a:r>
            <a:r>
              <a:rPr lang="zh-TW" altLang="en-US" sz="2400" b="1" dirty="0">
                <a:solidFill>
                  <a:srgbClr val="CC3300"/>
                </a:solidFill>
              </a:rPr>
              <a:t>使</a:t>
            </a:r>
            <a:r>
              <a:rPr lang="zh-TW" altLang="en-US" b="1" dirty="0">
                <a:solidFill>
                  <a:srgbClr val="CC3300"/>
                </a:solidFill>
              </a:rPr>
              <a:t>用原則：</a:t>
            </a:r>
            <a:r>
              <a:rPr lang="en-US" altLang="zh-TW" b="1" dirty="0">
                <a:solidFill>
                  <a:srgbClr val="CC3300"/>
                </a:solidFill>
              </a:rPr>
              <a:t>forbidden)</a:t>
            </a:r>
            <a:endParaRPr lang="zh-TW" altLang="en-US" dirty="0"/>
          </a:p>
        </p:txBody>
      </p:sp>
    </p:spTree>
  </p:cSld>
  <p:clrMapOvr>
    <a:masterClrMapping/>
  </p:clrMapOvr>
  <p:transition>
    <p:random/>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Rectangle 2"/>
          <p:cNvSpPr>
            <a:spLocks noGrp="1" noChangeArrowheads="1"/>
          </p:cNvSpPr>
          <p:nvPr>
            <p:ph type="title"/>
          </p:nvPr>
        </p:nvSpPr>
        <p:spPr>
          <a:xfrm>
            <a:off x="3136408" y="188222"/>
            <a:ext cx="3565530" cy="522470"/>
          </a:xfrm>
        </p:spPr>
        <p:txBody>
          <a:bodyPr>
            <a:noAutofit/>
          </a:bodyPr>
          <a:lstStyle/>
          <a:p>
            <a:pPr eaLnBrk="1" hangingPunct="1">
              <a:defRPr/>
            </a:pPr>
            <a:r>
              <a:rPr lang="zh-TW" altLang="en-US" sz="3200" b="1" dirty="0">
                <a:effectLst>
                  <a:outerShdw blurRad="38100" dist="38100" dir="2700000" algn="tl">
                    <a:srgbClr val="C0C0C0"/>
                  </a:outerShdw>
                </a:effectLst>
                <a:latin typeface="Kaiti TC" panose="02010600040101010101" pitchFamily="2" charset="-120"/>
                <a:ea typeface="Kaiti TC" panose="02010600040101010101" pitchFamily="2" charset="-120"/>
              </a:rPr>
              <a:t>量子技術的憧憬</a:t>
            </a:r>
            <a:endParaRPr lang="zh-TW" altLang="en-US" sz="3200" b="1" dirty="0">
              <a:solidFill>
                <a:schemeClr val="tx1"/>
              </a:solidFill>
              <a:effectLst>
                <a:outerShdw blurRad="38100" dist="38100" dir="2700000" algn="tl">
                  <a:srgbClr val="C0C0C0"/>
                </a:outerShdw>
              </a:effectLst>
              <a:latin typeface="Kaiti TC" panose="02010600040101010101" pitchFamily="2" charset="-120"/>
              <a:ea typeface="Kaiti TC" panose="02010600040101010101" pitchFamily="2" charset="-120"/>
            </a:endParaRPr>
          </a:p>
        </p:txBody>
      </p:sp>
      <p:cxnSp>
        <p:nvCxnSpPr>
          <p:cNvPr id="30" name="直線箭頭接點 29"/>
          <p:cNvCxnSpPr/>
          <p:nvPr/>
        </p:nvCxnSpPr>
        <p:spPr>
          <a:xfrm>
            <a:off x="3812424" y="2301150"/>
            <a:ext cx="1868063" cy="409"/>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1478" y="1510747"/>
            <a:ext cx="1990972" cy="1422123"/>
          </a:xfrm>
          <a:prstGeom prst="rect">
            <a:avLst/>
          </a:prstGeom>
        </p:spPr>
      </p:pic>
      <p:sp>
        <p:nvSpPr>
          <p:cNvPr id="10" name="矩形 9"/>
          <p:cNvSpPr/>
          <p:nvPr/>
        </p:nvSpPr>
        <p:spPr>
          <a:xfrm>
            <a:off x="1261772" y="888921"/>
            <a:ext cx="120417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err="1">
                <a:ln>
                  <a:noFill/>
                </a:ln>
                <a:solidFill>
                  <a:prstClr val="black"/>
                </a:solidFill>
                <a:effectLst/>
                <a:uLnTx/>
                <a:uFillTx/>
                <a:latin typeface="Calibri"/>
                <a:ea typeface="新細明體" panose="02020500000000000000" pitchFamily="18" charset="-120"/>
                <a:cs typeface="+mn-cs"/>
              </a:rPr>
              <a:t>Eniac</a:t>
            </a:r>
            <a:r>
              <a:rPr kumimoji="0" lang="en-US" altLang="zh-TW" sz="18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rPr>
              <a:t> 1943</a:t>
            </a:r>
            <a:endParaRPr kumimoji="0" lang="zh-TW" altLang="en-US" sz="18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endParaRPr>
          </a:p>
        </p:txBody>
      </p:sp>
      <p:sp>
        <p:nvSpPr>
          <p:cNvPr id="11" name="矩形 10"/>
          <p:cNvSpPr/>
          <p:nvPr/>
        </p:nvSpPr>
        <p:spPr>
          <a:xfrm>
            <a:off x="340754" y="3995366"/>
            <a:ext cx="4528932"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00" cap="none" spc="0" normalizeH="0" baseline="0" noProof="0" dirty="0">
                <a:ln>
                  <a:noFill/>
                </a:ln>
                <a:solidFill>
                  <a:srgbClr val="7030A0"/>
                </a:solidFill>
                <a:effectLst/>
                <a:uLnTx/>
                <a:uFillTx/>
                <a:latin typeface="Kaiti TC" panose="02010600040101010101" pitchFamily="2" charset="-120"/>
                <a:ea typeface="Kaiti TC" panose="02010600040101010101" pitchFamily="2" charset="-120"/>
                <a:cs typeface="+mn-cs"/>
              </a:rPr>
              <a:t>量子技術 </a:t>
            </a:r>
            <a:r>
              <a:rPr kumimoji="0" lang="en-US" altLang="zh-TW" sz="2400" b="1" i="0" u="none" strike="noStrike" kern="100" cap="none" spc="0" normalizeH="0" baseline="0" noProof="0" dirty="0">
                <a:ln>
                  <a:noFill/>
                </a:ln>
                <a:solidFill>
                  <a:srgbClr val="7030A0"/>
                </a:solidFill>
                <a:effectLst/>
                <a:uLnTx/>
                <a:uFillTx/>
                <a:latin typeface="Times New Roman" panose="02020603050405020304" pitchFamily="18" charset="0"/>
                <a:ea typeface="標楷體" panose="03000509000000000000" pitchFamily="65" charset="-120"/>
                <a:cs typeface="+mn-cs"/>
              </a:rPr>
              <a:t>(Quantum Technology)</a:t>
            </a:r>
            <a:endParaRPr kumimoji="0" lang="zh-TW" altLang="en-US" sz="2400" b="0" i="0" u="none" strike="noStrike" kern="1200" cap="none" spc="0" normalizeH="0" baseline="0" noProof="0" dirty="0">
              <a:ln>
                <a:noFill/>
              </a:ln>
              <a:solidFill>
                <a:prstClr val="black"/>
              </a:solidFill>
              <a:effectLst/>
              <a:uLnTx/>
              <a:uFillTx/>
              <a:latin typeface="Calibri"/>
              <a:ea typeface="新細明體" panose="02020500000000000000" pitchFamily="18" charset="-120"/>
              <a:cs typeface="+mn-cs"/>
            </a:endParaRPr>
          </a:p>
        </p:txBody>
      </p:sp>
      <p:pic>
        <p:nvPicPr>
          <p:cNvPr id="32" name="圖片 31"/>
          <p:cNvPicPr>
            <a:picLocks noChangeAspect="1"/>
          </p:cNvPicPr>
          <p:nvPr/>
        </p:nvPicPr>
        <p:blipFill>
          <a:blip r:embed="rId4"/>
          <a:stretch>
            <a:fillRect/>
          </a:stretch>
        </p:blipFill>
        <p:spPr>
          <a:xfrm>
            <a:off x="1738335" y="4550888"/>
            <a:ext cx="1336207" cy="2067085"/>
          </a:xfrm>
          <a:prstGeom prst="rect">
            <a:avLst/>
          </a:prstGeom>
        </p:spPr>
      </p:pic>
      <p:sp>
        <p:nvSpPr>
          <p:cNvPr id="13" name="向右箭號 12"/>
          <p:cNvSpPr/>
          <p:nvPr/>
        </p:nvSpPr>
        <p:spPr>
          <a:xfrm>
            <a:off x="4428157" y="5131251"/>
            <a:ext cx="1252330" cy="6460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sp>
        <p:nvSpPr>
          <p:cNvPr id="33" name="矩形 32"/>
          <p:cNvSpPr/>
          <p:nvPr/>
        </p:nvSpPr>
        <p:spPr>
          <a:xfrm>
            <a:off x="4733064" y="4743965"/>
            <a:ext cx="372218" cy="463012"/>
          </a:xfrm>
          <a:prstGeom prst="rect">
            <a:avLst/>
          </a:prstGeom>
        </p:spPr>
        <p:txBody>
          <a:bodyPr wrap="none">
            <a:spAutoFit/>
          </a:bodyPr>
          <a:lstStyle/>
          <a:p>
            <a:pPr marL="285750" marR="0" lvl="0" indent="-285750" algn="ctr" defTabSz="914400" rtl="0" eaLnBrk="1" fontAlgn="auto" latinLnBrk="0" hangingPunct="1">
              <a:lnSpc>
                <a:spcPts val="2300"/>
              </a:lnSpc>
              <a:spcBef>
                <a:spcPts val="0"/>
              </a:spcBef>
              <a:spcAft>
                <a:spcPts val="0"/>
              </a:spcAft>
              <a:buClrTx/>
              <a:buSzTx/>
              <a:buFont typeface="Wingdings" charset="2"/>
              <a:buNone/>
              <a:tabLst>
                <a:tab pos="304800" algn="l"/>
                <a:tab pos="609600" algn="l"/>
              </a:tabLst>
              <a:defRPr/>
            </a:pPr>
            <a:r>
              <a:rPr kumimoji="0" lang="en-US" altLang="zh-TW" sz="4000" b="0" i="0" u="none" strike="noStrike" kern="1200" cap="none" spc="0" normalizeH="0" baseline="0" noProof="0" dirty="0">
                <a:ln>
                  <a:noFill/>
                </a:ln>
                <a:solidFill>
                  <a:srgbClr val="FF0000"/>
                </a:solidFill>
                <a:effectLst/>
                <a:uLnTx/>
                <a:uFillTx/>
                <a:latin typeface="Kaiti TC" charset="-120"/>
                <a:ea typeface="Kaiti TC" charset="-120"/>
                <a:cs typeface="Kaiti TC" charset="-120"/>
              </a:rPr>
              <a:t>?</a:t>
            </a:r>
            <a:endParaRPr kumimoji="0" lang="zh-TW" altLang="zh-TW" sz="4000" b="0" i="0" u="none" strike="noStrike" kern="1200" cap="none" spc="0" normalizeH="0" baseline="0" noProof="0" dirty="0">
              <a:ln>
                <a:noFill/>
              </a:ln>
              <a:solidFill>
                <a:srgbClr val="FF0000"/>
              </a:solidFill>
              <a:effectLst/>
              <a:uLnTx/>
              <a:uFillTx/>
              <a:latin typeface="Kaiti TC" charset="-120"/>
              <a:ea typeface="Kaiti TC" charset="-120"/>
              <a:cs typeface="Kaiti TC" charset="-120"/>
            </a:endParaRPr>
          </a:p>
        </p:txBody>
      </p:sp>
      <p:sp>
        <p:nvSpPr>
          <p:cNvPr id="34" name="矩形 33"/>
          <p:cNvSpPr/>
          <p:nvPr/>
        </p:nvSpPr>
        <p:spPr>
          <a:xfrm>
            <a:off x="6127858" y="5454272"/>
            <a:ext cx="352455" cy="387286"/>
          </a:xfrm>
          <a:prstGeom prst="rect">
            <a:avLst/>
          </a:prstGeom>
        </p:spPr>
        <p:txBody>
          <a:bodyPr wrap="square">
            <a:spAutoFit/>
          </a:bodyPr>
          <a:lstStyle/>
          <a:p>
            <a:pPr marL="285750" marR="0" lvl="0" indent="-285750" algn="ctr" defTabSz="914400" rtl="0" eaLnBrk="1" fontAlgn="auto" latinLnBrk="0" hangingPunct="1">
              <a:lnSpc>
                <a:spcPts val="2300"/>
              </a:lnSpc>
              <a:spcBef>
                <a:spcPts val="0"/>
              </a:spcBef>
              <a:spcAft>
                <a:spcPts val="0"/>
              </a:spcAft>
              <a:buClrTx/>
              <a:buSzTx/>
              <a:buFont typeface="Wingdings" charset="2"/>
              <a:buNone/>
              <a:tabLst>
                <a:tab pos="304800" algn="l"/>
                <a:tab pos="609600" algn="l"/>
              </a:tabLst>
              <a:defRPr/>
            </a:pPr>
            <a:r>
              <a:rPr kumimoji="0" lang="en-US" altLang="zh-TW" sz="4000" b="0" i="0" u="none" strike="noStrike" kern="1200" cap="none" spc="0" normalizeH="0" baseline="0" noProof="0" dirty="0">
                <a:ln>
                  <a:noFill/>
                </a:ln>
                <a:solidFill>
                  <a:srgbClr val="FF0000"/>
                </a:solidFill>
                <a:effectLst/>
                <a:uLnTx/>
                <a:uFillTx/>
                <a:latin typeface="Kaiti TC" charset="-120"/>
                <a:ea typeface="Kaiti TC" charset="-120"/>
                <a:cs typeface="Kaiti TC" charset="-120"/>
              </a:rPr>
              <a:t>?</a:t>
            </a:r>
            <a:endParaRPr kumimoji="0" lang="zh-TW" altLang="zh-TW" sz="4000" b="0" i="0" u="none" strike="noStrike" kern="1200" cap="none" spc="0" normalizeH="0" baseline="0" noProof="0" dirty="0">
              <a:ln>
                <a:noFill/>
              </a:ln>
              <a:solidFill>
                <a:srgbClr val="FF0000"/>
              </a:solidFill>
              <a:effectLst/>
              <a:uLnTx/>
              <a:uFillTx/>
              <a:latin typeface="Kaiti TC" charset="-120"/>
              <a:ea typeface="Kaiti TC" charset="-120"/>
              <a:cs typeface="Kaiti TC" charset="-120"/>
            </a:endParaRPr>
          </a:p>
        </p:txBody>
      </p:sp>
      <p:pic>
        <p:nvPicPr>
          <p:cNvPr id="38" name="圖片 3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994" y="1281009"/>
            <a:ext cx="2896335" cy="2259141"/>
          </a:xfrm>
          <a:prstGeom prst="rect">
            <a:avLst/>
          </a:prstGeom>
        </p:spPr>
      </p:pic>
    </p:spTree>
    <p:extLst>
      <p:ext uri="{BB962C8B-B14F-4D97-AF65-F5344CB8AC3E}">
        <p14:creationId xmlns:p14="http://schemas.microsoft.com/office/powerpoint/2010/main" val="16411081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文字方塊 4"/>
          <p:cNvSpPr txBox="1"/>
          <p:nvPr/>
        </p:nvSpPr>
        <p:spPr>
          <a:xfrm>
            <a:off x="5595730" y="527767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black"/>
              </a:solidFill>
              <a:effectLst/>
              <a:uLnTx/>
              <a:uFillTx/>
              <a:latin typeface="Calibri"/>
              <a:ea typeface="新細明體" panose="02020500000000000000" pitchFamily="18" charset="-120"/>
              <a:cs typeface="+mn-cs"/>
            </a:endParaRPr>
          </a:p>
        </p:txBody>
      </p:sp>
      <p:grpSp>
        <p:nvGrpSpPr>
          <p:cNvPr id="16" name="群組 15"/>
          <p:cNvGrpSpPr/>
          <p:nvPr/>
        </p:nvGrpSpPr>
        <p:grpSpPr>
          <a:xfrm>
            <a:off x="2095926" y="3082194"/>
            <a:ext cx="6195782" cy="2886769"/>
            <a:chOff x="1631013" y="3613151"/>
            <a:chExt cx="6195782" cy="2886769"/>
          </a:xfrm>
        </p:grpSpPr>
        <p:pic>
          <p:nvPicPr>
            <p:cNvPr id="10" name="圖片 9"/>
            <p:cNvPicPr>
              <a:picLocks noChangeAspect="1"/>
            </p:cNvPicPr>
            <p:nvPr/>
          </p:nvPicPr>
          <p:blipFill>
            <a:blip r:embed="rId3"/>
            <a:stretch>
              <a:fillRect/>
            </a:stretch>
          </p:blipFill>
          <p:spPr>
            <a:xfrm>
              <a:off x="1631013" y="3613151"/>
              <a:ext cx="6195782" cy="2886769"/>
            </a:xfrm>
            <a:prstGeom prst="rect">
              <a:avLst/>
            </a:prstGeom>
          </p:spPr>
        </p:pic>
        <p:sp>
          <p:nvSpPr>
            <p:cNvPr id="11" name="橢圓 10"/>
            <p:cNvSpPr/>
            <p:nvPr/>
          </p:nvSpPr>
          <p:spPr>
            <a:xfrm>
              <a:off x="5784571" y="4068142"/>
              <a:ext cx="1020818" cy="5068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grpSp>
      <p:sp>
        <p:nvSpPr>
          <p:cNvPr id="15" name="Rectangle 2"/>
          <p:cNvSpPr>
            <a:spLocks noGrp="1" noChangeArrowheads="1"/>
          </p:cNvSpPr>
          <p:nvPr>
            <p:ph type="title"/>
          </p:nvPr>
        </p:nvSpPr>
        <p:spPr>
          <a:xfrm>
            <a:off x="2090532" y="188845"/>
            <a:ext cx="5115335" cy="611855"/>
          </a:xfrm>
        </p:spPr>
        <p:txBody>
          <a:bodyPr>
            <a:noAutofit/>
          </a:bodyPr>
          <a:lstStyle/>
          <a:p>
            <a:pPr>
              <a:defRPr/>
            </a:pPr>
            <a:r>
              <a:rPr lang="zh-TW" altLang="en-US" sz="3200" b="1" dirty="0">
                <a:solidFill>
                  <a:srgbClr val="0070C0"/>
                </a:solidFill>
                <a:effectLst>
                  <a:outerShdw blurRad="38100" dist="38100" dir="2700000" algn="tl">
                    <a:srgbClr val="C0C0C0"/>
                  </a:outerShdw>
                </a:effectLst>
                <a:latin typeface="Kaiti TC" panose="02010600040101010101" pitchFamily="2" charset="-120"/>
                <a:ea typeface="Kaiti TC" panose="02010600040101010101" pitchFamily="2" charset="-120"/>
              </a:rPr>
              <a:t>量子技術憧憬的迷失與誤解</a:t>
            </a:r>
          </a:p>
        </p:txBody>
      </p:sp>
      <p:grpSp>
        <p:nvGrpSpPr>
          <p:cNvPr id="18" name="群組 17"/>
          <p:cNvGrpSpPr/>
          <p:nvPr/>
        </p:nvGrpSpPr>
        <p:grpSpPr>
          <a:xfrm>
            <a:off x="1326320" y="1219204"/>
            <a:ext cx="7242491" cy="1890368"/>
            <a:chOff x="1326320" y="1348411"/>
            <a:chExt cx="7242491" cy="1890368"/>
          </a:xfrm>
        </p:grpSpPr>
        <p:grpSp>
          <p:nvGrpSpPr>
            <p:cNvPr id="14" name="群組 13"/>
            <p:cNvGrpSpPr/>
            <p:nvPr/>
          </p:nvGrpSpPr>
          <p:grpSpPr>
            <a:xfrm>
              <a:off x="1326320" y="1348411"/>
              <a:ext cx="7242491" cy="1890368"/>
              <a:chOff x="1226930" y="1000539"/>
              <a:chExt cx="7242491" cy="1890368"/>
            </a:xfrm>
          </p:grpSpPr>
          <p:pic>
            <p:nvPicPr>
              <p:cNvPr id="2" name="圖片 1"/>
              <p:cNvPicPr>
                <a:picLocks noChangeAspect="1"/>
              </p:cNvPicPr>
              <p:nvPr/>
            </p:nvPicPr>
            <p:blipFill>
              <a:blip r:embed="rId4"/>
              <a:stretch>
                <a:fillRect/>
              </a:stretch>
            </p:blipFill>
            <p:spPr>
              <a:xfrm>
                <a:off x="1226930" y="1000539"/>
                <a:ext cx="4368800" cy="762000"/>
              </a:xfrm>
              <a:prstGeom prst="rect">
                <a:avLst/>
              </a:prstGeom>
            </p:spPr>
          </p:pic>
          <p:pic>
            <p:nvPicPr>
              <p:cNvPr id="3" name="圖片 2"/>
              <p:cNvPicPr>
                <a:picLocks noChangeAspect="1"/>
              </p:cNvPicPr>
              <p:nvPr/>
            </p:nvPicPr>
            <p:blipFill>
              <a:blip r:embed="rId5"/>
              <a:stretch>
                <a:fillRect/>
              </a:stretch>
            </p:blipFill>
            <p:spPr>
              <a:xfrm>
                <a:off x="1226930" y="1908313"/>
                <a:ext cx="7242491" cy="982594"/>
              </a:xfrm>
              <a:prstGeom prst="rect">
                <a:avLst/>
              </a:prstGeom>
            </p:spPr>
          </p:pic>
        </p:grpSp>
        <p:sp>
          <p:nvSpPr>
            <p:cNvPr id="17" name="橢圓 16"/>
            <p:cNvSpPr/>
            <p:nvPr/>
          </p:nvSpPr>
          <p:spPr>
            <a:xfrm>
              <a:off x="6023112" y="2563798"/>
              <a:ext cx="2046468" cy="3086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grpSp>
      <p:sp>
        <p:nvSpPr>
          <p:cNvPr id="20" name="向右箭號 19"/>
          <p:cNvSpPr/>
          <p:nvPr/>
        </p:nvSpPr>
        <p:spPr>
          <a:xfrm>
            <a:off x="1405162" y="6103647"/>
            <a:ext cx="407505" cy="398469"/>
          </a:xfrm>
          <a:prstGeom prst="right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sp>
        <p:nvSpPr>
          <p:cNvPr id="21" name="Rectangle 2"/>
          <p:cNvSpPr txBox="1">
            <a:spLocks noChangeArrowheads="1"/>
          </p:cNvSpPr>
          <p:nvPr/>
        </p:nvSpPr>
        <p:spPr>
          <a:xfrm>
            <a:off x="1908473" y="6031707"/>
            <a:ext cx="6013016" cy="522470"/>
          </a:xfrm>
          <a:prstGeom prst="rect">
            <a:avLst/>
          </a:prstGeom>
          <a:noFill/>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TW" altLang="en-US" sz="3200" b="1" i="0" u="none" strike="noStrike" kern="1200" cap="none" spc="0" normalizeH="0" baseline="0" noProof="0" dirty="0">
                <a:ln>
                  <a:noFill/>
                </a:ln>
                <a:solidFill>
                  <a:srgbClr val="70AD47">
                    <a:lumMod val="75000"/>
                  </a:srgbClr>
                </a:solidFill>
                <a:effectLst>
                  <a:outerShdw blurRad="38100" dist="38100" dir="2700000" algn="tl">
                    <a:srgbClr val="C0C0C0"/>
                  </a:outerShdw>
                </a:effectLst>
                <a:uLnTx/>
                <a:uFillTx/>
                <a:latin typeface="Kaiti TC" panose="02010600040101010101" pitchFamily="2" charset="-120"/>
                <a:ea typeface="Kaiti TC" panose="02010600040101010101" pitchFamily="2" charset="-120"/>
                <a:cs typeface="+mj-cs"/>
              </a:rPr>
              <a:t>需了解什麼是量子力學能做什麼？</a:t>
            </a:r>
          </a:p>
        </p:txBody>
      </p:sp>
    </p:spTree>
    <p:extLst>
      <p:ext uri="{BB962C8B-B14F-4D97-AF65-F5344CB8AC3E}">
        <p14:creationId xmlns:p14="http://schemas.microsoft.com/office/powerpoint/2010/main" val="2848694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Text Box 2"/>
          <p:cNvSpPr txBox="1">
            <a:spLocks noChangeArrowheads="1"/>
          </p:cNvSpPr>
          <p:nvPr/>
        </p:nvSpPr>
        <p:spPr bwMode="auto">
          <a:xfrm>
            <a:off x="683568" y="1484784"/>
            <a:ext cx="8302061" cy="3293209"/>
          </a:xfrm>
          <a:prstGeom prst="rect">
            <a:avLst/>
          </a:prstGeom>
          <a:noFill/>
          <a:ln w="9525">
            <a:noFill/>
            <a:miter lim="800000"/>
            <a:headEnd/>
            <a:tailEnd/>
          </a:ln>
        </p:spPr>
        <p:txBody>
          <a:bodyPr wrap="square">
            <a:spAutoFit/>
          </a:bodyPr>
          <a:lstStyle/>
          <a:p>
            <a:pPr algn="ctr" fontAlgn="auto">
              <a:spcBef>
                <a:spcPts val="0"/>
              </a:spcBef>
              <a:spcAft>
                <a:spcPts val="0"/>
              </a:spcAft>
            </a:pPr>
            <a:endParaRPr lang="en-US" altLang="zh-TW" sz="3200" dirty="0">
              <a:solidFill>
                <a:srgbClr val="7030A0"/>
              </a:solidFill>
              <a:latin typeface="BiauKai" charset="-120"/>
              <a:ea typeface="BiauKai" charset="-120"/>
              <a:cs typeface="BiauKai" charset="-120"/>
            </a:endParaRPr>
          </a:p>
          <a:p>
            <a:pPr algn="ctr" fontAlgn="auto">
              <a:spcBef>
                <a:spcPts val="0"/>
              </a:spcBef>
              <a:spcAft>
                <a:spcPts val="0"/>
              </a:spcAft>
            </a:pPr>
            <a:r>
              <a:rPr lang="zh-TW" altLang="en-US" sz="4000" b="1" dirty="0">
                <a:solidFill>
                  <a:srgbClr val="FF0000"/>
                </a:solidFill>
                <a:latin typeface="BiauKai" charset="-120"/>
                <a:ea typeface="BiauKai" charset="-120"/>
                <a:cs typeface="BiauKai" charset="-120"/>
              </a:rPr>
              <a:t>什麼是量子科技？ 量子電腦？</a:t>
            </a:r>
            <a:endParaRPr lang="en-US" altLang="zh-TW" sz="4000" b="1" dirty="0">
              <a:solidFill>
                <a:srgbClr val="FF0000"/>
              </a:solidFill>
              <a:latin typeface="BiauKai" charset="-120"/>
              <a:ea typeface="BiauKai" charset="-120"/>
              <a:cs typeface="BiauKai" charset="-120"/>
            </a:endParaRPr>
          </a:p>
          <a:p>
            <a:pPr algn="ctr" fontAlgn="auto">
              <a:spcBef>
                <a:spcPts val="0"/>
              </a:spcBef>
              <a:spcAft>
                <a:spcPts val="0"/>
              </a:spcAft>
            </a:pPr>
            <a:r>
              <a:rPr lang="zh-TW" altLang="en-US" sz="4000" b="1" dirty="0">
                <a:solidFill>
                  <a:srgbClr val="FF0000"/>
                </a:solidFill>
                <a:latin typeface="BiauKai" charset="-120"/>
                <a:ea typeface="BiauKai" charset="-120"/>
                <a:cs typeface="BiauKai" charset="-120"/>
              </a:rPr>
              <a:t>量子力學現象？</a:t>
            </a:r>
            <a:endParaRPr lang="en-US" altLang="zh-TW" sz="4000" b="1" dirty="0">
              <a:solidFill>
                <a:srgbClr val="FF0000"/>
              </a:solidFill>
              <a:latin typeface="BiauKai" charset="-120"/>
              <a:ea typeface="BiauKai" charset="-120"/>
              <a:cs typeface="BiauKai" charset="-120"/>
            </a:endParaRPr>
          </a:p>
          <a:p>
            <a:pPr algn="ctr" fontAlgn="auto">
              <a:spcBef>
                <a:spcPts val="0"/>
              </a:spcBef>
              <a:spcAft>
                <a:spcPts val="0"/>
              </a:spcAft>
            </a:pPr>
            <a:endParaRPr lang="en-US" altLang="zh-TW" sz="3200" dirty="0">
              <a:solidFill>
                <a:srgbClr val="44546A">
                  <a:lumMod val="50000"/>
                </a:srgbClr>
              </a:solidFill>
              <a:latin typeface="BiauKai" charset="-120"/>
              <a:ea typeface="BiauKai" charset="-120"/>
              <a:cs typeface="BiauKai" charset="-120"/>
            </a:endParaRPr>
          </a:p>
          <a:p>
            <a:pPr fontAlgn="auto">
              <a:spcBef>
                <a:spcPts val="0"/>
              </a:spcBef>
              <a:spcAft>
                <a:spcPts val="0"/>
              </a:spcAft>
              <a:buFontTx/>
              <a:buChar char="•"/>
            </a:pPr>
            <a:endParaRPr lang="en-US" altLang="zh-TW" sz="3200" dirty="0">
              <a:solidFill>
                <a:srgbClr val="0070C0"/>
              </a:solidFill>
              <a:latin typeface="BiauKai" charset="-120"/>
              <a:ea typeface="BiauKai" charset="-120"/>
              <a:cs typeface="BiauKai" charset="-120"/>
            </a:endParaRPr>
          </a:p>
          <a:p>
            <a:pPr fontAlgn="auto">
              <a:spcBef>
                <a:spcPts val="0"/>
              </a:spcBef>
              <a:spcAft>
                <a:spcPts val="0"/>
              </a:spcAft>
              <a:buFontTx/>
              <a:buChar char="•"/>
            </a:pPr>
            <a:endParaRPr lang="en-US" altLang="zh-TW" sz="3200" dirty="0">
              <a:solidFill>
                <a:srgbClr val="0070C0"/>
              </a:solidFill>
              <a:latin typeface="BiauKai" charset="-120"/>
              <a:ea typeface="BiauKai" charset="-120"/>
              <a:cs typeface="BiauKai" charset="-120"/>
            </a:endParaRPr>
          </a:p>
        </p:txBody>
      </p:sp>
      <p:sp>
        <p:nvSpPr>
          <p:cNvPr id="13" name="文字方塊 12"/>
          <p:cNvSpPr txBox="1"/>
          <p:nvPr/>
        </p:nvSpPr>
        <p:spPr>
          <a:xfrm>
            <a:off x="-1097280" y="-1320800"/>
            <a:ext cx="184731" cy="369332"/>
          </a:xfrm>
          <a:prstGeom prst="rect">
            <a:avLst/>
          </a:prstGeom>
          <a:noFill/>
        </p:spPr>
        <p:txBody>
          <a:bodyPr wrap="none" rtlCol="0">
            <a:spAutoFit/>
          </a:bodyPr>
          <a:lstStyle/>
          <a:p>
            <a:pPr fontAlgn="auto">
              <a:spcBef>
                <a:spcPts val="0"/>
              </a:spcBef>
              <a:spcAft>
                <a:spcPts val="0"/>
              </a:spcAft>
            </a:pPr>
            <a:endParaRPr kumimoji="1" lang="zh-TW" altLang="en-US" sz="1800">
              <a:solidFill>
                <a:prstClr val="black"/>
              </a:solidFill>
              <a:latin typeface="Calibri"/>
              <a:ea typeface="新細明體" charset="-120"/>
            </a:endParaRPr>
          </a:p>
        </p:txBody>
      </p:sp>
    </p:spTree>
    <p:extLst>
      <p:ext uri="{BB962C8B-B14F-4D97-AF65-F5344CB8AC3E}">
        <p14:creationId xmlns:p14="http://schemas.microsoft.com/office/powerpoint/2010/main" val="13258869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66" name="Text Box 6"/>
          <p:cNvSpPr txBox="1">
            <a:spLocks noChangeArrowheads="1"/>
          </p:cNvSpPr>
          <p:nvPr/>
        </p:nvSpPr>
        <p:spPr bwMode="auto">
          <a:xfrm>
            <a:off x="1971358" y="150178"/>
            <a:ext cx="4824412" cy="831850"/>
          </a:xfrm>
          <a:prstGeom prst="rect">
            <a:avLst/>
          </a:prstGeom>
          <a:noFill/>
          <a:ln w="25400">
            <a:noFill/>
            <a:miter lim="800000"/>
            <a:headEnd/>
            <a:tailEnd/>
          </a:ln>
          <a:effectLst/>
        </p:spPr>
        <p:txBody>
          <a:bodyPr lIns="0" tIns="0" rIns="0" bIns="0">
            <a:spAutoFit/>
          </a:bodyPr>
          <a:lstStyle>
            <a:lvl1pPr eaLnBrk="0" hangingPunct="0">
              <a:defRPr sz="2400">
                <a:solidFill>
                  <a:schemeClr val="tx1"/>
                </a:solidFill>
                <a:latin typeface="標楷體" charset="0"/>
                <a:ea typeface="標楷體" charset="0"/>
                <a:cs typeface="標楷體" charset="0"/>
              </a:defRPr>
            </a:lvl1pPr>
            <a:lvl2pPr marL="742950" indent="-285750" eaLnBrk="0" hangingPunct="0">
              <a:defRPr sz="2400">
                <a:solidFill>
                  <a:schemeClr val="tx1"/>
                </a:solidFill>
                <a:latin typeface="標楷體" charset="0"/>
                <a:ea typeface="標楷體" charset="0"/>
                <a:cs typeface="標楷體" charset="0"/>
              </a:defRPr>
            </a:lvl2pPr>
            <a:lvl3pPr marL="1143000" indent="-228600" eaLnBrk="0" hangingPunct="0">
              <a:defRPr sz="2400">
                <a:solidFill>
                  <a:schemeClr val="tx1"/>
                </a:solidFill>
                <a:latin typeface="標楷體" charset="0"/>
                <a:ea typeface="標楷體" charset="0"/>
                <a:cs typeface="標楷體" charset="0"/>
              </a:defRPr>
            </a:lvl3pPr>
            <a:lvl4pPr marL="1600200" indent="-228600" eaLnBrk="0" hangingPunct="0">
              <a:defRPr sz="2400">
                <a:solidFill>
                  <a:schemeClr val="tx1"/>
                </a:solidFill>
                <a:latin typeface="標楷體" charset="0"/>
                <a:ea typeface="標楷體" charset="0"/>
                <a:cs typeface="標楷體" charset="0"/>
              </a:defRPr>
            </a:lvl4pPr>
            <a:lvl5pPr marL="2057400" indent="-228600" eaLnBrk="0" hangingPunct="0">
              <a:defRPr sz="2400">
                <a:solidFill>
                  <a:schemeClr val="tx1"/>
                </a:solidFill>
                <a:latin typeface="標楷體" charset="0"/>
                <a:ea typeface="標楷體" charset="0"/>
                <a:cs typeface="標楷體" charset="0"/>
              </a:defRPr>
            </a:lvl5pPr>
            <a:lvl6pPr marL="2514600" indent="-228600" eaLnBrk="0" fontAlgn="base" hangingPunct="0">
              <a:spcBef>
                <a:spcPct val="0"/>
              </a:spcBef>
              <a:spcAft>
                <a:spcPct val="0"/>
              </a:spcAft>
              <a:defRPr sz="2400">
                <a:solidFill>
                  <a:schemeClr val="tx1"/>
                </a:solidFill>
                <a:latin typeface="標楷體" charset="0"/>
                <a:ea typeface="標楷體" charset="0"/>
                <a:cs typeface="標楷體" charset="0"/>
              </a:defRPr>
            </a:lvl6pPr>
            <a:lvl7pPr marL="2971800" indent="-228600" eaLnBrk="0" fontAlgn="base" hangingPunct="0">
              <a:spcBef>
                <a:spcPct val="0"/>
              </a:spcBef>
              <a:spcAft>
                <a:spcPct val="0"/>
              </a:spcAft>
              <a:defRPr sz="2400">
                <a:solidFill>
                  <a:schemeClr val="tx1"/>
                </a:solidFill>
                <a:latin typeface="標楷體" charset="0"/>
                <a:ea typeface="標楷體" charset="0"/>
                <a:cs typeface="標楷體" charset="0"/>
              </a:defRPr>
            </a:lvl7pPr>
            <a:lvl8pPr marL="3429000" indent="-228600" eaLnBrk="0" fontAlgn="base" hangingPunct="0">
              <a:spcBef>
                <a:spcPct val="0"/>
              </a:spcBef>
              <a:spcAft>
                <a:spcPct val="0"/>
              </a:spcAft>
              <a:defRPr sz="2400">
                <a:solidFill>
                  <a:schemeClr val="tx1"/>
                </a:solidFill>
                <a:latin typeface="標楷體" charset="0"/>
                <a:ea typeface="標楷體" charset="0"/>
                <a:cs typeface="標楷體" charset="0"/>
              </a:defRPr>
            </a:lvl8pPr>
            <a:lvl9pPr marL="3886200" indent="-228600" eaLnBrk="0" fontAlgn="base" hangingPunct="0">
              <a:spcBef>
                <a:spcPct val="0"/>
              </a:spcBef>
              <a:spcAft>
                <a:spcPct val="0"/>
              </a:spcAft>
              <a:defRPr sz="2400">
                <a:solidFill>
                  <a:schemeClr val="tx1"/>
                </a:solidFill>
                <a:latin typeface="標楷體" charset="0"/>
                <a:ea typeface="標楷體" charset="0"/>
                <a:cs typeface="標楷體" charset="0"/>
              </a:defRPr>
            </a:lvl9pPr>
          </a:lstStyle>
          <a:p>
            <a:pPr eaLnBrk="1" fontAlgn="auto" hangingPunct="1">
              <a:spcBef>
                <a:spcPct val="50000"/>
              </a:spcBef>
              <a:spcAft>
                <a:spcPts val="0"/>
              </a:spcAft>
              <a:defRPr/>
            </a:pPr>
            <a:r>
              <a:rPr lang="zh-TW" altLang="en-US" sz="5400" b="1" dirty="0">
                <a:solidFill>
                  <a:srgbClr val="CC0066"/>
                </a:solidFill>
                <a:effectLst>
                  <a:outerShdw blurRad="38100" dist="38100" dir="2700000" algn="tl">
                    <a:srgbClr val="000000"/>
                  </a:outerShdw>
                </a:effectLst>
              </a:rPr>
              <a:t>典型的量子現象</a:t>
            </a:r>
          </a:p>
        </p:txBody>
      </p:sp>
      <p:pic>
        <p:nvPicPr>
          <p:cNvPr id="43010" name="圖片 3" descr="test2.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54671" y="3797966"/>
            <a:ext cx="5669860" cy="2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圖片 6" descr="Gold-investing.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15904" y="1208985"/>
            <a:ext cx="3189357" cy="239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2"/>
          <p:cNvSpPr txBox="1">
            <a:spLocks noChangeArrowheads="1"/>
          </p:cNvSpPr>
          <p:nvPr/>
        </p:nvSpPr>
        <p:spPr bwMode="auto">
          <a:xfrm>
            <a:off x="915574" y="1608897"/>
            <a:ext cx="2519362" cy="1477963"/>
          </a:xfrm>
          <a:prstGeom prst="rect">
            <a:avLst/>
          </a:prstGeom>
          <a:noFill/>
          <a:ln w="25400">
            <a:noFill/>
            <a:miter lim="800000"/>
            <a:headEnd/>
            <a:tailEnd/>
          </a:ln>
          <a:effectLst/>
        </p:spPr>
        <p:txBody>
          <a:bodyPr lIns="0" tIns="0" rIns="0" bIns="0">
            <a:spAutoFit/>
          </a:bodyPr>
          <a:lstStyle/>
          <a:p>
            <a:pPr fontAlgn="auto">
              <a:spcBef>
                <a:spcPts val="0"/>
              </a:spcBef>
              <a:spcAft>
                <a:spcPts val="0"/>
              </a:spcAft>
              <a:defRPr/>
            </a:pPr>
            <a:r>
              <a:rPr lang="zh-TW" altLang="en-US" sz="4800" b="1" dirty="0">
                <a:solidFill>
                  <a:srgbClr val="CC9900"/>
                </a:solidFill>
                <a:effectLst>
                  <a:outerShdw blurRad="38100" dist="38100" dir="2700000" algn="tl">
                    <a:srgbClr val="000000"/>
                  </a:outerShdw>
                </a:effectLst>
                <a:latin typeface="Times New Roman" pitchFamily="18" charset="0"/>
                <a:ea typeface="標楷體" pitchFamily="65" charset="-120"/>
              </a:rPr>
              <a:t>金子不再</a:t>
            </a:r>
            <a:endParaRPr lang="en-US" altLang="zh-TW" sz="4800" b="1" dirty="0">
              <a:solidFill>
                <a:srgbClr val="CC9900"/>
              </a:solidFill>
              <a:effectLst>
                <a:outerShdw blurRad="38100" dist="38100" dir="2700000" algn="tl">
                  <a:srgbClr val="000000"/>
                </a:outerShdw>
              </a:effectLst>
              <a:latin typeface="Times New Roman" pitchFamily="18" charset="0"/>
              <a:ea typeface="標楷體" pitchFamily="65" charset="-120"/>
            </a:endParaRPr>
          </a:p>
          <a:p>
            <a:pPr fontAlgn="auto">
              <a:spcBef>
                <a:spcPts val="0"/>
              </a:spcBef>
              <a:spcAft>
                <a:spcPts val="0"/>
              </a:spcAft>
              <a:defRPr/>
            </a:pPr>
            <a:r>
              <a:rPr lang="zh-TW" altLang="en-US" sz="4800" b="1" dirty="0">
                <a:solidFill>
                  <a:srgbClr val="CC9900"/>
                </a:solidFill>
                <a:effectLst>
                  <a:outerShdw blurRad="38100" dist="38100" dir="2700000" algn="tl">
                    <a:srgbClr val="000000"/>
                  </a:outerShdw>
                </a:effectLst>
                <a:latin typeface="Times New Roman" pitchFamily="18" charset="0"/>
                <a:ea typeface="標楷體" pitchFamily="65" charset="-120"/>
              </a:rPr>
              <a:t>閃閃發亮</a:t>
            </a:r>
            <a:endParaRPr lang="en-US" altLang="zh-TW" sz="4800" b="1" dirty="0">
              <a:solidFill>
                <a:srgbClr val="CC9900"/>
              </a:solidFill>
              <a:effectLst>
                <a:outerShdw blurRad="38100" dist="38100" dir="2700000" algn="tl">
                  <a:srgbClr val="000000"/>
                </a:outerShdw>
              </a:effectLst>
              <a:latin typeface="Times New Roman" pitchFamily="18" charset="0"/>
              <a:ea typeface="標楷體" pitchFamily="65" charset="-120"/>
            </a:endParaRPr>
          </a:p>
        </p:txBody>
      </p:sp>
    </p:spTree>
    <p:extLst>
      <p:ext uri="{BB962C8B-B14F-4D97-AF65-F5344CB8AC3E}">
        <p14:creationId xmlns:p14="http://schemas.microsoft.com/office/powerpoint/2010/main" val="1317234068"/>
      </p:ext>
    </p:extLst>
  </p:cSld>
  <p:clrMapOvr>
    <a:masterClrMapping/>
  </p:clrMapOvr>
  <p:transition>
    <p:random/>
    <p:sndAc>
      <p:stSnd>
        <p:snd r:embed="rId3" name="Slide Projector"/>
      </p:stSnd>
    </p:sndAc>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12"/>
          <p:cNvSpPr txBox="1">
            <a:spLocks noChangeArrowheads="1"/>
          </p:cNvSpPr>
          <p:nvPr/>
        </p:nvSpPr>
        <p:spPr bwMode="auto">
          <a:xfrm>
            <a:off x="222000" y="200840"/>
            <a:ext cx="8545305" cy="615553"/>
          </a:xfrm>
          <a:prstGeom prst="rect">
            <a:avLst/>
          </a:prstGeom>
          <a:noFill/>
          <a:ln w="25400">
            <a:noFill/>
            <a:miter lim="800000"/>
            <a:headEnd/>
            <a:tailEnd/>
          </a:ln>
          <a:effectLst/>
        </p:spPr>
        <p:txBody>
          <a:bodyPr wrap="square" lIns="0" tIns="0" rIns="0" bIns="0">
            <a:spAutoFit/>
          </a:bodyPr>
          <a:lstStyle/>
          <a:p>
            <a:pPr fontAlgn="auto">
              <a:spcBef>
                <a:spcPts val="0"/>
              </a:spcBef>
              <a:spcAft>
                <a:spcPts val="0"/>
              </a:spcAft>
              <a:defRPr/>
            </a:pPr>
            <a:r>
              <a:rPr lang="zh-TW" altLang="en-US" sz="4000" b="1" dirty="0">
                <a:solidFill>
                  <a:srgbClr val="CC9900"/>
                </a:solidFill>
                <a:effectLst>
                  <a:outerShdw blurRad="38100" dist="38100" dir="2700000" algn="tl">
                    <a:srgbClr val="000000"/>
                  </a:outerShdw>
                </a:effectLst>
                <a:latin typeface="Times New Roman" pitchFamily="18" charset="0"/>
                <a:ea typeface="標楷體" pitchFamily="65" charset="-120"/>
                <a:cs typeface="標楷體" charset="0"/>
              </a:rPr>
              <a:t>巨觀的量子</a:t>
            </a:r>
            <a:r>
              <a:rPr lang="zh-TW" altLang="en-US" sz="4000" b="1">
                <a:solidFill>
                  <a:srgbClr val="CC9900"/>
                </a:solidFill>
                <a:effectLst>
                  <a:outerShdw blurRad="38100" dist="38100" dir="2700000" algn="tl">
                    <a:srgbClr val="000000"/>
                  </a:outerShdw>
                </a:effectLst>
                <a:latin typeface="Times New Roman" pitchFamily="18" charset="0"/>
                <a:ea typeface="標楷體" pitchFamily="65" charset="-120"/>
                <a:cs typeface="標楷體" charset="0"/>
              </a:rPr>
              <a:t>現象：需低溫、同調</a:t>
            </a:r>
            <a:endParaRPr lang="en-US" altLang="zh-TW" sz="4000" b="1" dirty="0">
              <a:solidFill>
                <a:srgbClr val="CC9900"/>
              </a:solidFill>
              <a:effectLst>
                <a:outerShdw blurRad="38100" dist="38100" dir="2700000" algn="tl">
                  <a:srgbClr val="000000"/>
                </a:outerShdw>
              </a:effectLst>
              <a:latin typeface="Times New Roman" pitchFamily="18" charset="0"/>
              <a:ea typeface="標楷體" pitchFamily="65" charset="-120"/>
              <a:cs typeface="標楷體" charset="0"/>
            </a:endParaRPr>
          </a:p>
        </p:txBody>
      </p:sp>
      <p:pic>
        <p:nvPicPr>
          <p:cNvPr id="45058" name="圖片 1" descr="Liquid_helium_Rollin_fil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484313"/>
            <a:ext cx="5281613" cy="467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手繪多邊形 4"/>
          <p:cNvSpPr>
            <a:spLocks/>
          </p:cNvSpPr>
          <p:nvPr/>
        </p:nvSpPr>
        <p:spPr bwMode="auto">
          <a:xfrm>
            <a:off x="6305550" y="3013075"/>
            <a:ext cx="635000" cy="1271588"/>
          </a:xfrm>
          <a:custGeom>
            <a:avLst/>
            <a:gdLst>
              <a:gd name="T0" fmla="*/ 108644 w 1151445"/>
              <a:gd name="T1" fmla="*/ 537651 h 1067314"/>
              <a:gd name="T2" fmla="*/ 204882 w 1151445"/>
              <a:gd name="T3" fmla="*/ 486756 h 1067314"/>
              <a:gd name="T4" fmla="*/ 238042 w 1151445"/>
              <a:gd name="T5" fmla="*/ 289825 h 1067314"/>
              <a:gd name="T6" fmla="*/ 292346 w 1151445"/>
              <a:gd name="T7" fmla="*/ 1651 h 1067314"/>
              <a:gd name="T8" fmla="*/ 349327 w 1151445"/>
              <a:gd name="T9" fmla="*/ 194740 h 1067314"/>
              <a:gd name="T10" fmla="*/ 312925 w 1151445"/>
              <a:gd name="T11" fmla="*/ 650042 h 1067314"/>
              <a:gd name="T12" fmla="*/ 192690 w 1151445"/>
              <a:gd name="T13" fmla="*/ 1170681 h 1067314"/>
              <a:gd name="T14" fmla="*/ 0 w 1151445"/>
              <a:gd name="T15" fmla="*/ 1513643 h 10673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445" h="1067314">
                <a:moveTo>
                  <a:pt x="357579" y="379113"/>
                </a:moveTo>
                <a:cubicBezTo>
                  <a:pt x="398501" y="328313"/>
                  <a:pt x="603344" y="372351"/>
                  <a:pt x="674325" y="343226"/>
                </a:cubicBezTo>
                <a:cubicBezTo>
                  <a:pt x="745306" y="314101"/>
                  <a:pt x="735488" y="261374"/>
                  <a:pt x="783466" y="204364"/>
                </a:cubicBezTo>
                <a:cubicBezTo>
                  <a:pt x="831444" y="147354"/>
                  <a:pt x="901148" y="12338"/>
                  <a:pt x="962193" y="1164"/>
                </a:cubicBezTo>
                <a:cubicBezTo>
                  <a:pt x="1023238" y="-10010"/>
                  <a:pt x="1138448" y="61117"/>
                  <a:pt x="1149737" y="137317"/>
                </a:cubicBezTo>
                <a:cubicBezTo>
                  <a:pt x="1161026" y="213517"/>
                  <a:pt x="1115849" y="343670"/>
                  <a:pt x="1029926" y="458364"/>
                </a:cubicBezTo>
                <a:cubicBezTo>
                  <a:pt x="944003" y="573058"/>
                  <a:pt x="805851" y="723989"/>
                  <a:pt x="634197" y="825481"/>
                </a:cubicBezTo>
                <a:cubicBezTo>
                  <a:pt x="462543" y="926973"/>
                  <a:pt x="95454" y="1012783"/>
                  <a:pt x="0" y="1067314"/>
                </a:cubicBezTo>
              </a:path>
            </a:pathLst>
          </a:custGeom>
          <a:noFill/>
          <a:ln w="19050" cmpd="sng">
            <a:solidFill>
              <a:srgbClr val="FF0000"/>
            </a:solidFill>
            <a:round/>
            <a:headEnd type="none" w="med" len="med"/>
            <a:tailEnd type="triangle" w="lg" len="lg"/>
          </a:ln>
          <a:extLst>
            <a:ext uri="{909E8E84-426E-40DD-AFC4-6F175D3DCCD1}">
              <a14:hiddenFill xmlns:a14="http://schemas.microsoft.com/office/drawing/2010/main">
                <a:solidFill>
                  <a:srgbClr val="FFFFFF"/>
                </a:solidFill>
              </a14:hiddenFill>
            </a:ext>
          </a:extLst>
        </p:spPr>
        <p:txBody>
          <a:bodyPr wrap="none"/>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5060" name="手繪多邊形 5"/>
          <p:cNvSpPr>
            <a:spLocks/>
          </p:cNvSpPr>
          <p:nvPr/>
        </p:nvSpPr>
        <p:spPr bwMode="auto">
          <a:xfrm>
            <a:off x="4708525" y="3021013"/>
            <a:ext cx="371475" cy="1009650"/>
          </a:xfrm>
          <a:custGeom>
            <a:avLst/>
            <a:gdLst>
              <a:gd name="T0" fmla="*/ 371475 w 371893"/>
              <a:gd name="T1" fmla="*/ 467323 h 1008792"/>
              <a:gd name="T2" fmla="*/ 269989 w 371893"/>
              <a:gd name="T3" fmla="*/ 263950 h 1008792"/>
              <a:gd name="T4" fmla="*/ 185418 w 371893"/>
              <a:gd name="T5" fmla="*/ 26683 h 1008792"/>
              <a:gd name="T6" fmla="*/ 16275 w 371893"/>
              <a:gd name="T7" fmla="*/ 43630 h 1008792"/>
              <a:gd name="T8" fmla="*/ 16275 w 371893"/>
              <a:gd name="T9" fmla="*/ 365637 h 1008792"/>
              <a:gd name="T10" fmla="*/ 100847 w 371893"/>
              <a:gd name="T11" fmla="*/ 602904 h 1008792"/>
              <a:gd name="T12" fmla="*/ 371475 w 371893"/>
              <a:gd name="T13" fmla="*/ 1009650 h 100879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893" h="1008792">
                <a:moveTo>
                  <a:pt x="371893" y="466926"/>
                </a:moveTo>
                <a:cubicBezTo>
                  <a:pt x="330970" y="407659"/>
                  <a:pt x="301337" y="337104"/>
                  <a:pt x="270293" y="263726"/>
                </a:cubicBezTo>
                <a:cubicBezTo>
                  <a:pt x="239249" y="190348"/>
                  <a:pt x="227960" y="63349"/>
                  <a:pt x="185627" y="26660"/>
                </a:cubicBezTo>
                <a:cubicBezTo>
                  <a:pt x="143294" y="-10029"/>
                  <a:pt x="44515" y="-12851"/>
                  <a:pt x="16293" y="43593"/>
                </a:cubicBezTo>
                <a:cubicBezTo>
                  <a:pt x="-11929" y="100037"/>
                  <a:pt x="2182" y="272193"/>
                  <a:pt x="16293" y="365326"/>
                </a:cubicBezTo>
                <a:cubicBezTo>
                  <a:pt x="30404" y="458459"/>
                  <a:pt x="41693" y="495148"/>
                  <a:pt x="100960" y="602392"/>
                </a:cubicBezTo>
                <a:cubicBezTo>
                  <a:pt x="160227" y="709636"/>
                  <a:pt x="371893" y="1008792"/>
                  <a:pt x="371893" y="1008792"/>
                </a:cubicBezTo>
              </a:path>
            </a:pathLst>
          </a:custGeom>
          <a:noFill/>
          <a:ln w="19050" cmpd="sng">
            <a:solidFill>
              <a:srgbClr val="FF0000"/>
            </a:solidFill>
            <a:round/>
            <a:headEnd type="none" w="med" len="med"/>
            <a:tailEnd type="triangle" w="lg" len="lg"/>
          </a:ln>
          <a:extLst>
            <a:ext uri="{909E8E84-426E-40DD-AFC4-6F175D3DCCD1}">
              <a14:hiddenFill xmlns:a14="http://schemas.microsoft.com/office/drawing/2010/main">
                <a:solidFill>
                  <a:srgbClr val="FFFFFF"/>
                </a:solidFill>
              </a14:hiddenFill>
            </a:ext>
          </a:extLst>
        </p:spPr>
        <p:txBody>
          <a:bodyPr wrap="none"/>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5061" name="矩形 7"/>
          <p:cNvSpPr>
            <a:spLocks noChangeArrowheads="1"/>
          </p:cNvSpPr>
          <p:nvPr/>
        </p:nvSpPr>
        <p:spPr bwMode="auto">
          <a:xfrm>
            <a:off x="1042988" y="6237288"/>
            <a:ext cx="69135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fontAlgn="base">
              <a:spcBef>
                <a:spcPct val="0"/>
              </a:spcBef>
              <a:spcAft>
                <a:spcPct val="0"/>
              </a:spcAft>
              <a:defRPr kumimoji="1" sz="2400">
                <a:solidFill>
                  <a:schemeClr val="tx1"/>
                </a:solidFill>
                <a:latin typeface="標楷體" charset="-120"/>
                <a:ea typeface="標楷體" charset="-120"/>
              </a:defRPr>
            </a:lvl6pPr>
            <a:lvl7pPr marL="2971800" indent="-228600" fontAlgn="base">
              <a:spcBef>
                <a:spcPct val="0"/>
              </a:spcBef>
              <a:spcAft>
                <a:spcPct val="0"/>
              </a:spcAft>
              <a:defRPr kumimoji="1" sz="2400">
                <a:solidFill>
                  <a:schemeClr val="tx1"/>
                </a:solidFill>
                <a:latin typeface="標楷體" charset="-120"/>
                <a:ea typeface="標楷體" charset="-120"/>
              </a:defRPr>
            </a:lvl7pPr>
            <a:lvl8pPr marL="3429000" indent="-228600" fontAlgn="base">
              <a:spcBef>
                <a:spcPct val="0"/>
              </a:spcBef>
              <a:spcAft>
                <a:spcPct val="0"/>
              </a:spcAft>
              <a:defRPr kumimoji="1" sz="2400">
                <a:solidFill>
                  <a:schemeClr val="tx1"/>
                </a:solidFill>
                <a:latin typeface="標楷體" charset="-120"/>
                <a:ea typeface="標楷體" charset="-120"/>
              </a:defRPr>
            </a:lvl8pPr>
            <a:lvl9pPr marL="3886200" indent="-228600" fontAlgn="base">
              <a:spcBef>
                <a:spcPct val="0"/>
              </a:spcBef>
              <a:spcAft>
                <a:spcPct val="0"/>
              </a:spcAft>
              <a:defRPr kumimoji="1" sz="2400">
                <a:solidFill>
                  <a:schemeClr val="tx1"/>
                </a:solidFill>
                <a:latin typeface="標楷體" charset="-120"/>
                <a:ea typeface="標楷體" charset="-120"/>
              </a:defRPr>
            </a:lvl9pPr>
          </a:lstStyle>
          <a:p>
            <a:pPr fontAlgn="auto">
              <a:spcBef>
                <a:spcPts val="0"/>
              </a:spcBef>
              <a:spcAft>
                <a:spcPts val="0"/>
              </a:spcAft>
            </a:pPr>
            <a:r>
              <a:rPr kumimoji="0" lang="en-US" altLang="zh-TW" dirty="0">
                <a:solidFill>
                  <a:prstClr val="black"/>
                </a:solidFill>
              </a:rPr>
              <a:t>http://</a:t>
            </a:r>
            <a:r>
              <a:rPr kumimoji="0" lang="en-US" altLang="zh-TW" dirty="0" err="1">
                <a:solidFill>
                  <a:prstClr val="black"/>
                </a:solidFill>
              </a:rPr>
              <a:t>www.youtube.com</a:t>
            </a:r>
            <a:r>
              <a:rPr kumimoji="0" lang="en-US" altLang="zh-TW" dirty="0">
                <a:solidFill>
                  <a:prstClr val="black"/>
                </a:solidFill>
              </a:rPr>
              <a:t>/</a:t>
            </a:r>
            <a:r>
              <a:rPr kumimoji="0" lang="en-US" altLang="zh-TW" dirty="0" err="1">
                <a:solidFill>
                  <a:prstClr val="black"/>
                </a:solidFill>
              </a:rPr>
              <a:t>watch?v</a:t>
            </a:r>
            <a:r>
              <a:rPr kumimoji="0" lang="en-US" altLang="zh-TW" dirty="0">
                <a:solidFill>
                  <a:prstClr val="black"/>
                </a:solidFill>
              </a:rPr>
              <a:t>=2Z6UJbwxBZI</a:t>
            </a:r>
            <a:endParaRPr kumimoji="0" lang="zh-TW" altLang="en-US" dirty="0">
              <a:solidFill>
                <a:prstClr val="black"/>
              </a:solidFill>
            </a:endParaRPr>
          </a:p>
        </p:txBody>
      </p:sp>
      <p:sp>
        <p:nvSpPr>
          <p:cNvPr id="2" name="矩形 1"/>
          <p:cNvSpPr/>
          <p:nvPr/>
        </p:nvSpPr>
        <p:spPr>
          <a:xfrm>
            <a:off x="0" y="1803837"/>
            <a:ext cx="3057247" cy="523220"/>
          </a:xfrm>
          <a:prstGeom prst="rect">
            <a:avLst/>
          </a:prstGeom>
        </p:spPr>
        <p:txBody>
          <a:bodyPr wrap="none">
            <a:spAutoFit/>
          </a:bodyPr>
          <a:lstStyle/>
          <a:p>
            <a:pPr fontAlgn="auto">
              <a:spcBef>
                <a:spcPts val="0"/>
              </a:spcBef>
              <a:spcAft>
                <a:spcPts val="0"/>
              </a:spcAft>
              <a:defRPr/>
            </a:pPr>
            <a:r>
              <a:rPr lang="zh-TW" altLang="en-US" sz="2800" b="1">
                <a:solidFill>
                  <a:srgbClr val="CC9900"/>
                </a:solidFill>
                <a:effectLst>
                  <a:outerShdw blurRad="38100" dist="38100" dir="2700000" algn="tl">
                    <a:srgbClr val="000000"/>
                  </a:outerShdw>
                </a:effectLst>
                <a:latin typeface="Times New Roman" pitchFamily="18" charset="0"/>
                <a:ea typeface="標楷體" pitchFamily="65" charset="-120"/>
                <a:cs typeface="標楷體" charset="0"/>
              </a:rPr>
              <a:t>自動爬出的液態氦</a:t>
            </a:r>
            <a:endParaRPr lang="en-US" altLang="zh-TW" sz="2800" b="1" dirty="0">
              <a:solidFill>
                <a:srgbClr val="CC9900"/>
              </a:solidFill>
              <a:effectLst>
                <a:outerShdw blurRad="38100" dist="38100" dir="2700000" algn="tl">
                  <a:srgbClr val="000000"/>
                </a:outerShdw>
              </a:effectLst>
              <a:latin typeface="Times New Roman" pitchFamily="18" charset="0"/>
              <a:ea typeface="標楷體" pitchFamily="65" charset="-120"/>
              <a:cs typeface="標楷體" charset="0"/>
            </a:endParaRPr>
          </a:p>
        </p:txBody>
      </p:sp>
    </p:spTree>
    <p:extLst>
      <p:ext uri="{BB962C8B-B14F-4D97-AF65-F5344CB8AC3E}">
        <p14:creationId xmlns:p14="http://schemas.microsoft.com/office/powerpoint/2010/main" val="1656880347"/>
      </p:ext>
    </p:extLst>
  </p:cSld>
  <p:clrMapOvr>
    <a:masterClrMapping/>
  </p:clrMapOvr>
  <p:transition>
    <p:random/>
    <p:sndAc>
      <p:stSnd>
        <p:snd r:embed="rId3" name="Slide Projector"/>
      </p:stSnd>
    </p:sndAc>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a:hlinkClick r:id="rId5"/>
          </p:cNvPr>
          <p:cNvSpPr/>
          <p:nvPr/>
        </p:nvSpPr>
        <p:spPr>
          <a:xfrm>
            <a:off x="3131840" y="260648"/>
            <a:ext cx="3493414" cy="369332"/>
          </a:xfrm>
          <a:prstGeom prst="rect">
            <a:avLst/>
          </a:prstGeom>
        </p:spPr>
        <p:txBody>
          <a:bodyPr wrap="none">
            <a:spAutoFit/>
          </a:bodyPr>
          <a:lstStyle/>
          <a:p>
            <a:pPr fontAlgn="auto">
              <a:spcBef>
                <a:spcPts val="0"/>
              </a:spcBef>
              <a:spcAft>
                <a:spcPts val="0"/>
              </a:spcAft>
            </a:pPr>
            <a:r>
              <a:rPr lang="en-US" altLang="zh-TW" sz="1800" dirty="0">
                <a:solidFill>
                  <a:prstClr val="black"/>
                </a:solidFill>
                <a:latin typeface="Calibri"/>
                <a:ea typeface="新細明體" charset="-120"/>
              </a:rPr>
              <a:t>https://</a:t>
            </a:r>
            <a:r>
              <a:rPr lang="en-US" altLang="zh-TW" sz="1800" dirty="0" err="1">
                <a:solidFill>
                  <a:prstClr val="black"/>
                </a:solidFill>
                <a:latin typeface="Calibri"/>
                <a:ea typeface="新細明體" charset="-120"/>
              </a:rPr>
              <a:t>youtu.be</a:t>
            </a:r>
            <a:r>
              <a:rPr lang="en-US" altLang="zh-TW" sz="1800" dirty="0">
                <a:solidFill>
                  <a:prstClr val="black"/>
                </a:solidFill>
                <a:latin typeface="Calibri"/>
                <a:ea typeface="新細明體" charset="-120"/>
              </a:rPr>
              <a:t>/2Z6UJbwxBZI</a:t>
            </a:r>
            <a:endParaRPr lang="zh-TW" altLang="en-US" sz="1800" dirty="0">
              <a:solidFill>
                <a:prstClr val="black"/>
              </a:solidFill>
              <a:latin typeface="Calibri"/>
              <a:ea typeface="新細明體" charset="-120"/>
            </a:endParaRPr>
          </a:p>
        </p:txBody>
      </p:sp>
      <p:sp>
        <p:nvSpPr>
          <p:cNvPr id="7" name="文字方塊 6"/>
          <p:cNvSpPr txBox="1"/>
          <p:nvPr/>
        </p:nvSpPr>
        <p:spPr>
          <a:xfrm>
            <a:off x="3095625" y="6365875"/>
            <a:ext cx="184666" cy="369332"/>
          </a:xfrm>
          <a:prstGeom prst="rect">
            <a:avLst/>
          </a:prstGeom>
          <a:noFill/>
        </p:spPr>
        <p:txBody>
          <a:bodyPr wrap="none" rtlCol="0">
            <a:spAutoFit/>
          </a:bodyPr>
          <a:lstStyle/>
          <a:p>
            <a:pPr fontAlgn="auto">
              <a:spcBef>
                <a:spcPts val="0"/>
              </a:spcBef>
              <a:spcAft>
                <a:spcPts val="0"/>
              </a:spcAft>
            </a:pPr>
            <a:endParaRPr kumimoji="1" lang="zh-TW" altLang="en-US" sz="1800" dirty="0">
              <a:solidFill>
                <a:prstClr val="black"/>
              </a:solidFill>
              <a:latin typeface="Calibri"/>
              <a:ea typeface="新細明體" charset="-120"/>
            </a:endParaRPr>
          </a:p>
        </p:txBody>
      </p:sp>
      <p:pic>
        <p:nvPicPr>
          <p:cNvPr id="2" name="Superfluid heliu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51520" y="1268760"/>
            <a:ext cx="8777776" cy="4968552"/>
          </a:xfrm>
          <a:prstGeom prst="rect">
            <a:avLst/>
          </a:prstGeom>
        </p:spPr>
      </p:pic>
    </p:spTree>
    <p:extLst>
      <p:ext uri="{BB962C8B-B14F-4D97-AF65-F5344CB8AC3E}">
        <p14:creationId xmlns:p14="http://schemas.microsoft.com/office/powerpoint/2010/main" val="133706131"/>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2227" name="Text Box 3"/>
          <p:cNvSpPr txBox="1">
            <a:spLocks noChangeArrowheads="1"/>
          </p:cNvSpPr>
          <p:nvPr/>
        </p:nvSpPr>
        <p:spPr bwMode="auto">
          <a:xfrm>
            <a:off x="488192" y="188844"/>
            <a:ext cx="5196991" cy="863670"/>
          </a:xfrm>
          <a:prstGeom prst="rect">
            <a:avLst/>
          </a:prstGeom>
          <a:noFill/>
          <a:ln w="9525">
            <a:noFill/>
            <a:miter lim="800000"/>
            <a:headEnd/>
            <a:tailEnd/>
          </a:ln>
          <a:effectLst/>
        </p:spPr>
        <p:txBody>
          <a:bodyPr wrap="none" tIns="0" bIns="0"/>
          <a:lstStyle/>
          <a:p>
            <a:pPr fontAlgn="auto">
              <a:spcBef>
                <a:spcPct val="50000"/>
              </a:spcBef>
              <a:spcAft>
                <a:spcPts val="0"/>
              </a:spcAft>
              <a:defRPr/>
            </a:pPr>
            <a:r>
              <a:rPr lang="zh-TW" altLang="en-US" sz="4000" b="1">
                <a:solidFill>
                  <a:srgbClr val="002060"/>
                </a:solidFill>
                <a:latin typeface="BiauKai" charset="-120"/>
                <a:ea typeface="BiauKai" charset="-120"/>
                <a:cs typeface="BiauKai" charset="-120"/>
              </a:rPr>
              <a:t>巨觀量子現象：超導</a:t>
            </a:r>
            <a:endParaRPr lang="zh-TW" altLang="zh-TW" sz="4000" b="1" dirty="0">
              <a:solidFill>
                <a:srgbClr val="002060"/>
              </a:solidFill>
              <a:latin typeface="BiauKai" charset="-120"/>
              <a:ea typeface="BiauKai" charset="-120"/>
              <a:cs typeface="BiauKai" charset="-120"/>
            </a:endParaRPr>
          </a:p>
        </p:txBody>
      </p:sp>
      <p:grpSp>
        <p:nvGrpSpPr>
          <p:cNvPr id="47106" name="群組 1"/>
          <p:cNvGrpSpPr>
            <a:grpSpLocks/>
          </p:cNvGrpSpPr>
          <p:nvPr/>
        </p:nvGrpSpPr>
        <p:grpSpPr bwMode="auto">
          <a:xfrm>
            <a:off x="1522095" y="1228725"/>
            <a:ext cx="2819400" cy="2952750"/>
            <a:chOff x="1476375" y="1628800"/>
            <a:chExt cx="2819400" cy="2952328"/>
          </a:xfrm>
        </p:grpSpPr>
        <p:sp>
          <p:nvSpPr>
            <p:cNvPr id="47130" name="Line 7"/>
            <p:cNvSpPr>
              <a:spLocks noChangeShapeType="1"/>
            </p:cNvSpPr>
            <p:nvPr/>
          </p:nvSpPr>
          <p:spPr bwMode="auto">
            <a:xfrm flipV="1">
              <a:off x="1557628" y="2258579"/>
              <a:ext cx="0" cy="1664268"/>
            </a:xfrm>
            <a:prstGeom prst="line">
              <a:avLst/>
            </a:prstGeom>
            <a:noFill/>
            <a:ln w="28575">
              <a:solidFill>
                <a:srgbClr val="008000"/>
              </a:solidFill>
              <a:round/>
              <a:headEnd/>
              <a:tailEnd type="triangle" w="lg" len="lg"/>
            </a:ln>
            <a:extLst>
              <a:ext uri="{909E8E84-426E-40DD-AFC4-6F175D3DCCD1}">
                <a14:hiddenFill xmlns:a14="http://schemas.microsoft.com/office/drawing/2010/main">
                  <a:no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7131" name="Freeform 8"/>
            <p:cNvSpPr>
              <a:spLocks/>
            </p:cNvSpPr>
            <p:nvPr/>
          </p:nvSpPr>
          <p:spPr bwMode="auto">
            <a:xfrm>
              <a:off x="1557628" y="3915142"/>
              <a:ext cx="2312160" cy="10016"/>
            </a:xfrm>
            <a:custGeom>
              <a:avLst/>
              <a:gdLst>
                <a:gd name="T0" fmla="*/ 0 w 2931"/>
                <a:gd name="T1" fmla="*/ 10016 h 13"/>
                <a:gd name="T2" fmla="*/ 2312160 w 2931"/>
                <a:gd name="T3" fmla="*/ 0 h 13"/>
                <a:gd name="T4" fmla="*/ 0 60000 65536"/>
                <a:gd name="T5" fmla="*/ 0 60000 65536"/>
                <a:gd name="T6" fmla="*/ 0 w 2931"/>
                <a:gd name="T7" fmla="*/ 0 h 13"/>
                <a:gd name="T8" fmla="*/ 2931 w 2931"/>
                <a:gd name="T9" fmla="*/ 13 h 13"/>
              </a:gdLst>
              <a:ahLst/>
              <a:cxnLst>
                <a:cxn ang="T4">
                  <a:pos x="T0" y="T1"/>
                </a:cxn>
                <a:cxn ang="T5">
                  <a:pos x="T2" y="T3"/>
                </a:cxn>
              </a:cxnLst>
              <a:rect l="T6" t="T7" r="T8" b="T9"/>
              <a:pathLst>
                <a:path w="2931" h="13">
                  <a:moveTo>
                    <a:pt x="0" y="13"/>
                  </a:moveTo>
                  <a:lnTo>
                    <a:pt x="2931" y="0"/>
                  </a:lnTo>
                </a:path>
              </a:pathLst>
            </a:custGeom>
            <a:noFill/>
            <a:ln w="28575">
              <a:solidFill>
                <a:srgbClr val="008000"/>
              </a:solidFill>
              <a:round/>
              <a:headEnd/>
              <a:tailEnd type="triangle" w="lg" len="lg"/>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7132" name="Line 9"/>
            <p:cNvSpPr>
              <a:spLocks noChangeShapeType="1"/>
            </p:cNvSpPr>
            <p:nvPr/>
          </p:nvSpPr>
          <p:spPr bwMode="auto">
            <a:xfrm flipV="1">
              <a:off x="2409601" y="3368091"/>
              <a:ext cx="0" cy="554756"/>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7133" name="Freeform 10"/>
            <p:cNvSpPr>
              <a:spLocks/>
            </p:cNvSpPr>
            <p:nvPr/>
          </p:nvSpPr>
          <p:spPr bwMode="auto">
            <a:xfrm>
              <a:off x="2409601" y="2676957"/>
              <a:ext cx="1277959" cy="705002"/>
            </a:xfrm>
            <a:custGeom>
              <a:avLst/>
              <a:gdLst>
                <a:gd name="T0" fmla="*/ 0 w 1620"/>
                <a:gd name="T1" fmla="*/ 693445 h 915"/>
                <a:gd name="T2" fmla="*/ 141995 w 1620"/>
                <a:gd name="T3" fmla="*/ 693445 h 915"/>
                <a:gd name="T4" fmla="*/ 425986 w 1620"/>
                <a:gd name="T5" fmla="*/ 624100 h 915"/>
                <a:gd name="T6" fmla="*/ 770720 w 1620"/>
                <a:gd name="T7" fmla="*/ 436100 h 915"/>
                <a:gd name="T8" fmla="*/ 993968 w 1620"/>
                <a:gd name="T9" fmla="*/ 277378 h 915"/>
                <a:gd name="T10" fmla="*/ 1277959 w 1620"/>
                <a:gd name="T11" fmla="*/ 0 h 915"/>
                <a:gd name="T12" fmla="*/ 0 60000 65536"/>
                <a:gd name="T13" fmla="*/ 0 60000 65536"/>
                <a:gd name="T14" fmla="*/ 0 60000 65536"/>
                <a:gd name="T15" fmla="*/ 0 60000 65536"/>
                <a:gd name="T16" fmla="*/ 0 60000 65536"/>
                <a:gd name="T17" fmla="*/ 0 60000 65536"/>
                <a:gd name="T18" fmla="*/ 0 w 1620"/>
                <a:gd name="T19" fmla="*/ 0 h 915"/>
                <a:gd name="T20" fmla="*/ 1620 w 1620"/>
                <a:gd name="T21" fmla="*/ 915 h 915"/>
              </a:gdLst>
              <a:ahLst/>
              <a:cxnLst>
                <a:cxn ang="T12">
                  <a:pos x="T0" y="T1"/>
                </a:cxn>
                <a:cxn ang="T13">
                  <a:pos x="T2" y="T3"/>
                </a:cxn>
                <a:cxn ang="T14">
                  <a:pos x="T4" y="T5"/>
                </a:cxn>
                <a:cxn ang="T15">
                  <a:pos x="T6" y="T7"/>
                </a:cxn>
                <a:cxn ang="T16">
                  <a:pos x="T8" y="T9"/>
                </a:cxn>
                <a:cxn ang="T17">
                  <a:pos x="T10" y="T11"/>
                </a:cxn>
              </a:cxnLst>
              <a:rect l="T18" t="T19" r="T20" b="T21"/>
              <a:pathLst>
                <a:path w="1620" h="915">
                  <a:moveTo>
                    <a:pt x="0" y="900"/>
                  </a:moveTo>
                  <a:cubicBezTo>
                    <a:pt x="60" y="900"/>
                    <a:pt x="90" y="915"/>
                    <a:pt x="180" y="900"/>
                  </a:cubicBezTo>
                  <a:cubicBezTo>
                    <a:pt x="270" y="885"/>
                    <a:pt x="407" y="866"/>
                    <a:pt x="540" y="810"/>
                  </a:cubicBezTo>
                  <a:cubicBezTo>
                    <a:pt x="673" y="754"/>
                    <a:pt x="857" y="641"/>
                    <a:pt x="977" y="566"/>
                  </a:cubicBezTo>
                  <a:cubicBezTo>
                    <a:pt x="1097" y="491"/>
                    <a:pt x="1153" y="454"/>
                    <a:pt x="1260" y="360"/>
                  </a:cubicBezTo>
                  <a:cubicBezTo>
                    <a:pt x="1367" y="266"/>
                    <a:pt x="1515" y="120"/>
                    <a:pt x="1620" y="0"/>
                  </a:cubicBezTo>
                </a:path>
              </a:pathLst>
            </a:custGeom>
            <a:noFill/>
            <a:ln w="28575">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7134" name="Text Box 11"/>
            <p:cNvSpPr txBox="1">
              <a:spLocks noChangeArrowheads="1"/>
            </p:cNvSpPr>
            <p:nvPr/>
          </p:nvSpPr>
          <p:spPr bwMode="auto">
            <a:xfrm>
              <a:off x="4011784" y="3647781"/>
              <a:ext cx="283991" cy="4137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fontAlgn="base">
                <a:spcBef>
                  <a:spcPct val="0"/>
                </a:spcBef>
                <a:spcAft>
                  <a:spcPct val="0"/>
                </a:spcAft>
                <a:defRPr kumimoji="1" sz="2400">
                  <a:solidFill>
                    <a:schemeClr val="tx1"/>
                  </a:solidFill>
                  <a:latin typeface="標楷體" charset="-120"/>
                  <a:ea typeface="標楷體" charset="-120"/>
                </a:defRPr>
              </a:lvl6pPr>
              <a:lvl7pPr marL="2971800" indent="-228600" fontAlgn="base">
                <a:spcBef>
                  <a:spcPct val="0"/>
                </a:spcBef>
                <a:spcAft>
                  <a:spcPct val="0"/>
                </a:spcAft>
                <a:defRPr kumimoji="1" sz="2400">
                  <a:solidFill>
                    <a:schemeClr val="tx1"/>
                  </a:solidFill>
                  <a:latin typeface="標楷體" charset="-120"/>
                  <a:ea typeface="標楷體" charset="-120"/>
                </a:defRPr>
              </a:lvl7pPr>
              <a:lvl8pPr marL="3429000" indent="-228600" fontAlgn="base">
                <a:spcBef>
                  <a:spcPct val="0"/>
                </a:spcBef>
                <a:spcAft>
                  <a:spcPct val="0"/>
                </a:spcAft>
                <a:defRPr kumimoji="1" sz="2400">
                  <a:solidFill>
                    <a:schemeClr val="tx1"/>
                  </a:solidFill>
                  <a:latin typeface="標楷體" charset="-120"/>
                  <a:ea typeface="標楷體" charset="-120"/>
                </a:defRPr>
              </a:lvl8pPr>
              <a:lvl9pPr marL="3886200" indent="-228600" fontAlgn="base">
                <a:spcBef>
                  <a:spcPct val="0"/>
                </a:spcBef>
                <a:spcAft>
                  <a:spcPct val="0"/>
                </a:spcAft>
                <a:defRPr kumimoji="1" sz="2400">
                  <a:solidFill>
                    <a:schemeClr val="tx1"/>
                  </a:solidFill>
                  <a:latin typeface="標楷體" charset="-120"/>
                  <a:ea typeface="標楷體" charset="-120"/>
                </a:defRPr>
              </a:lvl9pPr>
            </a:lstStyle>
            <a:p>
              <a:pPr fontAlgn="auto">
                <a:spcBef>
                  <a:spcPts val="0"/>
                </a:spcBef>
                <a:spcAft>
                  <a:spcPts val="0"/>
                </a:spcAft>
              </a:pPr>
              <a:r>
                <a:rPr kumimoji="0" lang="en-US" altLang="zh-TW" sz="2800" b="1">
                  <a:solidFill>
                    <a:srgbClr val="008000"/>
                  </a:solidFill>
                  <a:latin typeface="Arial" charset="0"/>
                  <a:ea typeface="新細明體" charset="-120"/>
                </a:rPr>
                <a:t>T</a:t>
              </a:r>
            </a:p>
          </p:txBody>
        </p:sp>
        <p:sp>
          <p:nvSpPr>
            <p:cNvPr id="47135" name="Text Box 12"/>
            <p:cNvSpPr txBox="1">
              <a:spLocks noChangeArrowheads="1"/>
            </p:cNvSpPr>
            <p:nvPr/>
          </p:nvSpPr>
          <p:spPr bwMode="auto">
            <a:xfrm>
              <a:off x="1476375" y="1628800"/>
              <a:ext cx="791231" cy="4831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fontAlgn="base">
                <a:spcBef>
                  <a:spcPct val="0"/>
                </a:spcBef>
                <a:spcAft>
                  <a:spcPct val="0"/>
                </a:spcAft>
                <a:defRPr kumimoji="1" sz="2400">
                  <a:solidFill>
                    <a:schemeClr val="tx1"/>
                  </a:solidFill>
                  <a:latin typeface="標楷體" charset="-120"/>
                  <a:ea typeface="標楷體" charset="-120"/>
                </a:defRPr>
              </a:lvl6pPr>
              <a:lvl7pPr marL="2971800" indent="-228600" fontAlgn="base">
                <a:spcBef>
                  <a:spcPct val="0"/>
                </a:spcBef>
                <a:spcAft>
                  <a:spcPct val="0"/>
                </a:spcAft>
                <a:defRPr kumimoji="1" sz="2400">
                  <a:solidFill>
                    <a:schemeClr val="tx1"/>
                  </a:solidFill>
                  <a:latin typeface="標楷體" charset="-120"/>
                  <a:ea typeface="標楷體" charset="-120"/>
                </a:defRPr>
              </a:lvl7pPr>
              <a:lvl8pPr marL="3429000" indent="-228600" fontAlgn="base">
                <a:spcBef>
                  <a:spcPct val="0"/>
                </a:spcBef>
                <a:spcAft>
                  <a:spcPct val="0"/>
                </a:spcAft>
                <a:defRPr kumimoji="1" sz="2400">
                  <a:solidFill>
                    <a:schemeClr val="tx1"/>
                  </a:solidFill>
                  <a:latin typeface="標楷體" charset="-120"/>
                  <a:ea typeface="標楷體" charset="-120"/>
                </a:defRPr>
              </a:lvl8pPr>
              <a:lvl9pPr marL="3886200" indent="-228600" fontAlgn="base">
                <a:spcBef>
                  <a:spcPct val="0"/>
                </a:spcBef>
                <a:spcAft>
                  <a:spcPct val="0"/>
                </a:spcAft>
                <a:defRPr kumimoji="1" sz="2400">
                  <a:solidFill>
                    <a:schemeClr val="tx1"/>
                  </a:solidFill>
                  <a:latin typeface="標楷體" charset="-120"/>
                  <a:ea typeface="標楷體" charset="-120"/>
                </a:defRPr>
              </a:lvl9pPr>
            </a:lstStyle>
            <a:p>
              <a:pPr fontAlgn="auto">
                <a:spcBef>
                  <a:spcPts val="0"/>
                </a:spcBef>
                <a:spcAft>
                  <a:spcPts val="0"/>
                </a:spcAft>
              </a:pPr>
              <a:r>
                <a:rPr kumimoji="0" lang="zh-TW" altLang="en-US" b="1" dirty="0">
                  <a:solidFill>
                    <a:srgbClr val="008000"/>
                  </a:solidFill>
                  <a:latin typeface="Kaiti TC" charset="-120"/>
                  <a:ea typeface="Kaiti TC" charset="-120"/>
                  <a:cs typeface="Kaiti TC" charset="-120"/>
                </a:rPr>
                <a:t>電阻</a:t>
              </a:r>
              <a:endParaRPr kumimoji="0" lang="en-US" altLang="zh-TW" b="1" dirty="0">
                <a:solidFill>
                  <a:srgbClr val="008000"/>
                </a:solidFill>
                <a:latin typeface="Kaiti TC" charset="-120"/>
                <a:ea typeface="Kaiti TC" charset="-120"/>
                <a:cs typeface="Kaiti TC" charset="-120"/>
              </a:endParaRPr>
            </a:p>
          </p:txBody>
        </p:sp>
        <p:sp>
          <p:nvSpPr>
            <p:cNvPr id="47136" name="Text Box 13"/>
            <p:cNvSpPr txBox="1">
              <a:spLocks noChangeArrowheads="1"/>
            </p:cNvSpPr>
            <p:nvPr/>
          </p:nvSpPr>
          <p:spPr bwMode="auto">
            <a:xfrm>
              <a:off x="2318093" y="4029946"/>
              <a:ext cx="525715" cy="5511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fontAlgn="base">
                <a:spcBef>
                  <a:spcPct val="0"/>
                </a:spcBef>
                <a:spcAft>
                  <a:spcPct val="0"/>
                </a:spcAft>
                <a:defRPr kumimoji="1" sz="2400">
                  <a:solidFill>
                    <a:schemeClr val="tx1"/>
                  </a:solidFill>
                  <a:latin typeface="標楷體" charset="-120"/>
                  <a:ea typeface="標楷體" charset="-120"/>
                </a:defRPr>
              </a:lvl6pPr>
              <a:lvl7pPr marL="2971800" indent="-228600" fontAlgn="base">
                <a:spcBef>
                  <a:spcPct val="0"/>
                </a:spcBef>
                <a:spcAft>
                  <a:spcPct val="0"/>
                </a:spcAft>
                <a:defRPr kumimoji="1" sz="2400">
                  <a:solidFill>
                    <a:schemeClr val="tx1"/>
                  </a:solidFill>
                  <a:latin typeface="標楷體" charset="-120"/>
                  <a:ea typeface="標楷體" charset="-120"/>
                </a:defRPr>
              </a:lvl7pPr>
              <a:lvl8pPr marL="3429000" indent="-228600" fontAlgn="base">
                <a:spcBef>
                  <a:spcPct val="0"/>
                </a:spcBef>
                <a:spcAft>
                  <a:spcPct val="0"/>
                </a:spcAft>
                <a:defRPr kumimoji="1" sz="2400">
                  <a:solidFill>
                    <a:schemeClr val="tx1"/>
                  </a:solidFill>
                  <a:latin typeface="標楷體" charset="-120"/>
                  <a:ea typeface="標楷體" charset="-120"/>
                </a:defRPr>
              </a:lvl8pPr>
              <a:lvl9pPr marL="3886200" indent="-228600" fontAlgn="base">
                <a:spcBef>
                  <a:spcPct val="0"/>
                </a:spcBef>
                <a:spcAft>
                  <a:spcPct val="0"/>
                </a:spcAft>
                <a:defRPr kumimoji="1" sz="2400">
                  <a:solidFill>
                    <a:schemeClr val="tx1"/>
                  </a:solidFill>
                  <a:latin typeface="標楷體" charset="-120"/>
                  <a:ea typeface="標楷體" charset="-120"/>
                </a:defRPr>
              </a:lvl9pPr>
            </a:lstStyle>
            <a:p>
              <a:pPr fontAlgn="auto">
                <a:spcBef>
                  <a:spcPts val="0"/>
                </a:spcBef>
                <a:spcAft>
                  <a:spcPts val="0"/>
                </a:spcAft>
              </a:pPr>
              <a:r>
                <a:rPr kumimoji="0" lang="en-US" altLang="zh-TW" sz="2800" b="1">
                  <a:solidFill>
                    <a:srgbClr val="FF0000"/>
                  </a:solidFill>
                  <a:latin typeface="Arial" charset="0"/>
                  <a:ea typeface="新細明體" charset="-120"/>
                </a:rPr>
                <a:t>T</a:t>
              </a:r>
              <a:r>
                <a:rPr kumimoji="0" lang="en-US" altLang="zh-TW" sz="2800" b="1" baseline="-25000">
                  <a:solidFill>
                    <a:srgbClr val="FF0000"/>
                  </a:solidFill>
                  <a:latin typeface="Arial" charset="0"/>
                  <a:ea typeface="新細明體" charset="-120"/>
                </a:rPr>
                <a:t>c</a:t>
              </a:r>
              <a:endParaRPr kumimoji="0" lang="en-US" altLang="zh-TW" sz="2800" b="1">
                <a:solidFill>
                  <a:srgbClr val="FF0000"/>
                </a:solidFill>
                <a:latin typeface="Arial" charset="0"/>
                <a:ea typeface="新細明體" charset="-120"/>
              </a:endParaRPr>
            </a:p>
          </p:txBody>
        </p:sp>
      </p:grpSp>
      <p:grpSp>
        <p:nvGrpSpPr>
          <p:cNvPr id="47107" name="群組 2"/>
          <p:cNvGrpSpPr>
            <a:grpSpLocks/>
          </p:cNvGrpSpPr>
          <p:nvPr/>
        </p:nvGrpSpPr>
        <p:grpSpPr bwMode="auto">
          <a:xfrm>
            <a:off x="5300663" y="908050"/>
            <a:ext cx="2957512" cy="1657350"/>
            <a:chOff x="5300663" y="908048"/>
            <a:chExt cx="2957512" cy="1657055"/>
          </a:xfrm>
        </p:grpSpPr>
        <p:grpSp>
          <p:nvGrpSpPr>
            <p:cNvPr id="47109" name="Group 15"/>
            <p:cNvGrpSpPr>
              <a:grpSpLocks/>
            </p:cNvGrpSpPr>
            <p:nvPr/>
          </p:nvGrpSpPr>
          <p:grpSpPr bwMode="auto">
            <a:xfrm>
              <a:off x="5300663" y="908048"/>
              <a:ext cx="2957512" cy="1000965"/>
              <a:chOff x="6428" y="9623"/>
              <a:chExt cx="4656" cy="1576"/>
            </a:xfrm>
          </p:grpSpPr>
          <p:grpSp>
            <p:nvGrpSpPr>
              <p:cNvPr id="47112" name="Group 16"/>
              <p:cNvGrpSpPr>
                <a:grpSpLocks/>
              </p:cNvGrpSpPr>
              <p:nvPr/>
            </p:nvGrpSpPr>
            <p:grpSpPr bwMode="auto">
              <a:xfrm>
                <a:off x="6428" y="9681"/>
                <a:ext cx="1203" cy="1440"/>
                <a:chOff x="6428" y="9681"/>
                <a:chExt cx="1203" cy="1440"/>
              </a:xfrm>
            </p:grpSpPr>
            <p:sp>
              <p:nvSpPr>
                <p:cNvPr id="47122" name="Oval 17"/>
                <p:cNvSpPr>
                  <a:spLocks noChangeArrowheads="1"/>
                </p:cNvSpPr>
                <p:nvPr/>
              </p:nvSpPr>
              <p:spPr bwMode="auto">
                <a:xfrm>
                  <a:off x="6660" y="10080"/>
                  <a:ext cx="720" cy="720"/>
                </a:xfrm>
                <a:prstGeom prst="ellipse">
                  <a:avLst/>
                </a:prstGeom>
                <a:solidFill>
                  <a:srgbClr val="FFFFFF"/>
                </a:solidFill>
                <a:ln w="19050">
                  <a:solidFill>
                    <a:srgbClr val="000000"/>
                  </a:solidFill>
                  <a:round/>
                  <a:headEnd/>
                  <a:tailEnd/>
                </a:ln>
              </p:spPr>
              <p:txBody>
                <a:bodyPr/>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fontAlgn="base">
                    <a:spcBef>
                      <a:spcPct val="0"/>
                    </a:spcBef>
                    <a:spcAft>
                      <a:spcPct val="0"/>
                    </a:spcAft>
                    <a:defRPr kumimoji="1" sz="2400">
                      <a:solidFill>
                        <a:schemeClr val="tx1"/>
                      </a:solidFill>
                      <a:latin typeface="標楷體" charset="-120"/>
                      <a:ea typeface="標楷體" charset="-120"/>
                    </a:defRPr>
                  </a:lvl6pPr>
                  <a:lvl7pPr marL="2971800" indent="-228600" fontAlgn="base">
                    <a:spcBef>
                      <a:spcPct val="0"/>
                    </a:spcBef>
                    <a:spcAft>
                      <a:spcPct val="0"/>
                    </a:spcAft>
                    <a:defRPr kumimoji="1" sz="2400">
                      <a:solidFill>
                        <a:schemeClr val="tx1"/>
                      </a:solidFill>
                      <a:latin typeface="標楷體" charset="-120"/>
                      <a:ea typeface="標楷體" charset="-120"/>
                    </a:defRPr>
                  </a:lvl7pPr>
                  <a:lvl8pPr marL="3429000" indent="-228600" fontAlgn="base">
                    <a:spcBef>
                      <a:spcPct val="0"/>
                    </a:spcBef>
                    <a:spcAft>
                      <a:spcPct val="0"/>
                    </a:spcAft>
                    <a:defRPr kumimoji="1" sz="2400">
                      <a:solidFill>
                        <a:schemeClr val="tx1"/>
                      </a:solidFill>
                      <a:latin typeface="標楷體" charset="-120"/>
                      <a:ea typeface="標楷體" charset="-120"/>
                    </a:defRPr>
                  </a:lvl8pPr>
                  <a:lvl9pPr marL="3886200" indent="-228600" fontAlgn="base">
                    <a:spcBef>
                      <a:spcPct val="0"/>
                    </a:spcBef>
                    <a:spcAft>
                      <a:spcPct val="0"/>
                    </a:spcAft>
                    <a:defRPr kumimoji="1" sz="2400">
                      <a:solidFill>
                        <a:schemeClr val="tx1"/>
                      </a:solidFill>
                      <a:latin typeface="標楷體" charset="-120"/>
                      <a:ea typeface="標楷體" charset="-120"/>
                    </a:defRPr>
                  </a:lvl9pPr>
                </a:lstStyle>
                <a:p>
                  <a:pPr fontAlgn="auto">
                    <a:spcBef>
                      <a:spcPts val="0"/>
                    </a:spcBef>
                    <a:spcAft>
                      <a:spcPts val="0"/>
                    </a:spcAft>
                  </a:pPr>
                  <a:endParaRPr kumimoji="0" lang="zh-TW" altLang="en-US">
                    <a:solidFill>
                      <a:srgbClr val="000000"/>
                    </a:solidFill>
                  </a:endParaRPr>
                </a:p>
              </p:txBody>
            </p:sp>
            <p:grpSp>
              <p:nvGrpSpPr>
                <p:cNvPr id="47123" name="Group 18"/>
                <p:cNvGrpSpPr>
                  <a:grpSpLocks/>
                </p:cNvGrpSpPr>
                <p:nvPr/>
              </p:nvGrpSpPr>
              <p:grpSpPr bwMode="auto">
                <a:xfrm>
                  <a:off x="6428" y="9681"/>
                  <a:ext cx="1203" cy="1440"/>
                  <a:chOff x="6480" y="9681"/>
                  <a:chExt cx="1203" cy="1440"/>
                </a:xfrm>
              </p:grpSpPr>
              <p:sp>
                <p:nvSpPr>
                  <p:cNvPr id="47124" name="Line 19"/>
                  <p:cNvSpPr>
                    <a:spLocks noChangeShapeType="1"/>
                  </p:cNvSpPr>
                  <p:nvPr/>
                </p:nvSpPr>
                <p:spPr bwMode="auto">
                  <a:xfrm flipV="1">
                    <a:off x="6480" y="9681"/>
                    <a:ext cx="0" cy="1440"/>
                  </a:xfrm>
                  <a:prstGeom prst="line">
                    <a:avLst/>
                  </a:prstGeom>
                  <a:noFill/>
                  <a:ln w="158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7125" name="Line 20"/>
                  <p:cNvSpPr>
                    <a:spLocks noChangeShapeType="1"/>
                  </p:cNvSpPr>
                  <p:nvPr/>
                </p:nvSpPr>
                <p:spPr bwMode="auto">
                  <a:xfrm flipV="1">
                    <a:off x="6720" y="9681"/>
                    <a:ext cx="0" cy="1440"/>
                  </a:xfrm>
                  <a:prstGeom prst="line">
                    <a:avLst/>
                  </a:prstGeom>
                  <a:noFill/>
                  <a:ln w="158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7126" name="Line 21"/>
                  <p:cNvSpPr>
                    <a:spLocks noChangeShapeType="1"/>
                  </p:cNvSpPr>
                  <p:nvPr/>
                </p:nvSpPr>
                <p:spPr bwMode="auto">
                  <a:xfrm flipV="1">
                    <a:off x="6963" y="9681"/>
                    <a:ext cx="0" cy="1440"/>
                  </a:xfrm>
                  <a:prstGeom prst="line">
                    <a:avLst/>
                  </a:prstGeom>
                  <a:noFill/>
                  <a:ln w="158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7127" name="Line 22"/>
                  <p:cNvSpPr>
                    <a:spLocks noChangeShapeType="1"/>
                  </p:cNvSpPr>
                  <p:nvPr/>
                </p:nvSpPr>
                <p:spPr bwMode="auto">
                  <a:xfrm flipV="1">
                    <a:off x="7200" y="9681"/>
                    <a:ext cx="0" cy="1440"/>
                  </a:xfrm>
                  <a:prstGeom prst="line">
                    <a:avLst/>
                  </a:prstGeom>
                  <a:noFill/>
                  <a:ln w="158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7128" name="Line 23"/>
                  <p:cNvSpPr>
                    <a:spLocks noChangeShapeType="1"/>
                  </p:cNvSpPr>
                  <p:nvPr/>
                </p:nvSpPr>
                <p:spPr bwMode="auto">
                  <a:xfrm flipV="1">
                    <a:off x="7440" y="9681"/>
                    <a:ext cx="0" cy="1440"/>
                  </a:xfrm>
                  <a:prstGeom prst="line">
                    <a:avLst/>
                  </a:prstGeom>
                  <a:noFill/>
                  <a:ln w="158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7129" name="Line 24"/>
                  <p:cNvSpPr>
                    <a:spLocks noChangeShapeType="1"/>
                  </p:cNvSpPr>
                  <p:nvPr/>
                </p:nvSpPr>
                <p:spPr bwMode="auto">
                  <a:xfrm flipV="1">
                    <a:off x="7683" y="9681"/>
                    <a:ext cx="0" cy="1440"/>
                  </a:xfrm>
                  <a:prstGeom prst="line">
                    <a:avLst/>
                  </a:prstGeom>
                  <a:noFill/>
                  <a:ln w="158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grpSp>
          </p:grpSp>
          <p:grpSp>
            <p:nvGrpSpPr>
              <p:cNvPr id="47113" name="Group 25"/>
              <p:cNvGrpSpPr>
                <a:grpSpLocks/>
              </p:cNvGrpSpPr>
              <p:nvPr/>
            </p:nvGrpSpPr>
            <p:grpSpPr bwMode="auto">
              <a:xfrm>
                <a:off x="9771" y="9623"/>
                <a:ext cx="1313" cy="1576"/>
                <a:chOff x="9771" y="9623"/>
                <a:chExt cx="1313" cy="1576"/>
              </a:xfrm>
            </p:grpSpPr>
            <p:sp>
              <p:nvSpPr>
                <p:cNvPr id="47115" name="Oval 26"/>
                <p:cNvSpPr>
                  <a:spLocks noChangeArrowheads="1"/>
                </p:cNvSpPr>
                <p:nvPr/>
              </p:nvSpPr>
              <p:spPr bwMode="auto">
                <a:xfrm>
                  <a:off x="10080" y="10080"/>
                  <a:ext cx="720" cy="720"/>
                </a:xfrm>
                <a:prstGeom prst="ellipse">
                  <a:avLst/>
                </a:prstGeom>
                <a:solidFill>
                  <a:srgbClr val="FFFFFF"/>
                </a:solidFill>
                <a:ln w="19050">
                  <a:solidFill>
                    <a:srgbClr val="000000"/>
                  </a:solidFill>
                  <a:round/>
                  <a:headEnd/>
                  <a:tailEnd/>
                </a:ln>
              </p:spPr>
              <p:txBody>
                <a:bodyPr/>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fontAlgn="base">
                    <a:spcBef>
                      <a:spcPct val="0"/>
                    </a:spcBef>
                    <a:spcAft>
                      <a:spcPct val="0"/>
                    </a:spcAft>
                    <a:defRPr kumimoji="1" sz="2400">
                      <a:solidFill>
                        <a:schemeClr val="tx1"/>
                      </a:solidFill>
                      <a:latin typeface="標楷體" charset="-120"/>
                      <a:ea typeface="標楷體" charset="-120"/>
                    </a:defRPr>
                  </a:lvl6pPr>
                  <a:lvl7pPr marL="2971800" indent="-228600" fontAlgn="base">
                    <a:spcBef>
                      <a:spcPct val="0"/>
                    </a:spcBef>
                    <a:spcAft>
                      <a:spcPct val="0"/>
                    </a:spcAft>
                    <a:defRPr kumimoji="1" sz="2400">
                      <a:solidFill>
                        <a:schemeClr val="tx1"/>
                      </a:solidFill>
                      <a:latin typeface="標楷體" charset="-120"/>
                      <a:ea typeface="標楷體" charset="-120"/>
                    </a:defRPr>
                  </a:lvl7pPr>
                  <a:lvl8pPr marL="3429000" indent="-228600" fontAlgn="base">
                    <a:spcBef>
                      <a:spcPct val="0"/>
                    </a:spcBef>
                    <a:spcAft>
                      <a:spcPct val="0"/>
                    </a:spcAft>
                    <a:defRPr kumimoji="1" sz="2400">
                      <a:solidFill>
                        <a:schemeClr val="tx1"/>
                      </a:solidFill>
                      <a:latin typeface="標楷體" charset="-120"/>
                      <a:ea typeface="標楷體" charset="-120"/>
                    </a:defRPr>
                  </a:lvl8pPr>
                  <a:lvl9pPr marL="3886200" indent="-228600" fontAlgn="base">
                    <a:spcBef>
                      <a:spcPct val="0"/>
                    </a:spcBef>
                    <a:spcAft>
                      <a:spcPct val="0"/>
                    </a:spcAft>
                    <a:defRPr kumimoji="1" sz="2400">
                      <a:solidFill>
                        <a:schemeClr val="tx1"/>
                      </a:solidFill>
                      <a:latin typeface="標楷體" charset="-120"/>
                      <a:ea typeface="標楷體" charset="-120"/>
                    </a:defRPr>
                  </a:lvl9pPr>
                </a:lstStyle>
                <a:p>
                  <a:pPr fontAlgn="auto">
                    <a:spcBef>
                      <a:spcPts val="0"/>
                    </a:spcBef>
                    <a:spcAft>
                      <a:spcPts val="0"/>
                    </a:spcAft>
                  </a:pPr>
                  <a:endParaRPr kumimoji="0" lang="zh-TW" altLang="en-US">
                    <a:solidFill>
                      <a:srgbClr val="000000"/>
                    </a:solidFill>
                  </a:endParaRPr>
                </a:p>
              </p:txBody>
            </p:sp>
            <p:grpSp>
              <p:nvGrpSpPr>
                <p:cNvPr id="47116" name="Group 27"/>
                <p:cNvGrpSpPr>
                  <a:grpSpLocks/>
                </p:cNvGrpSpPr>
                <p:nvPr/>
              </p:nvGrpSpPr>
              <p:grpSpPr bwMode="auto">
                <a:xfrm>
                  <a:off x="9771" y="9630"/>
                  <a:ext cx="540" cy="1569"/>
                  <a:chOff x="9771" y="9630"/>
                  <a:chExt cx="540" cy="1569"/>
                </a:xfrm>
              </p:grpSpPr>
              <p:sp>
                <p:nvSpPr>
                  <p:cNvPr id="47120" name="Freeform 28"/>
                  <p:cNvSpPr>
                    <a:spLocks/>
                  </p:cNvSpPr>
                  <p:nvPr/>
                </p:nvSpPr>
                <p:spPr bwMode="auto">
                  <a:xfrm>
                    <a:off x="9938" y="9694"/>
                    <a:ext cx="373" cy="1479"/>
                  </a:xfrm>
                  <a:custGeom>
                    <a:avLst/>
                    <a:gdLst>
                      <a:gd name="T0" fmla="*/ 373 w 373"/>
                      <a:gd name="T1" fmla="*/ 1479 h 1479"/>
                      <a:gd name="T2" fmla="*/ 322 w 373"/>
                      <a:gd name="T3" fmla="*/ 1283 h 1479"/>
                      <a:gd name="T4" fmla="*/ 65 w 373"/>
                      <a:gd name="T5" fmla="*/ 1052 h 1479"/>
                      <a:gd name="T6" fmla="*/ 13 w 373"/>
                      <a:gd name="T7" fmla="*/ 563 h 1479"/>
                      <a:gd name="T8" fmla="*/ 142 w 373"/>
                      <a:gd name="T9" fmla="*/ 383 h 1479"/>
                      <a:gd name="T10" fmla="*/ 322 w 373"/>
                      <a:gd name="T11" fmla="*/ 203 h 1479"/>
                      <a:gd name="T12" fmla="*/ 348 w 373"/>
                      <a:gd name="T13" fmla="*/ 0 h 1479"/>
                      <a:gd name="T14" fmla="*/ 0 60000 65536"/>
                      <a:gd name="T15" fmla="*/ 0 60000 65536"/>
                      <a:gd name="T16" fmla="*/ 0 60000 65536"/>
                      <a:gd name="T17" fmla="*/ 0 60000 65536"/>
                      <a:gd name="T18" fmla="*/ 0 60000 65536"/>
                      <a:gd name="T19" fmla="*/ 0 60000 65536"/>
                      <a:gd name="T20" fmla="*/ 0 60000 65536"/>
                      <a:gd name="T21" fmla="*/ 0 w 373"/>
                      <a:gd name="T22" fmla="*/ 0 h 1479"/>
                      <a:gd name="T23" fmla="*/ 373 w 373"/>
                      <a:gd name="T24" fmla="*/ 1479 h 14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3" h="1479">
                        <a:moveTo>
                          <a:pt x="373" y="1479"/>
                        </a:moveTo>
                        <a:cubicBezTo>
                          <a:pt x="366" y="1446"/>
                          <a:pt x="373" y="1354"/>
                          <a:pt x="322" y="1283"/>
                        </a:cubicBezTo>
                        <a:cubicBezTo>
                          <a:pt x="271" y="1212"/>
                          <a:pt x="116" y="1172"/>
                          <a:pt x="65" y="1052"/>
                        </a:cubicBezTo>
                        <a:cubicBezTo>
                          <a:pt x="14" y="932"/>
                          <a:pt x="0" y="674"/>
                          <a:pt x="13" y="563"/>
                        </a:cubicBezTo>
                        <a:cubicBezTo>
                          <a:pt x="26" y="452"/>
                          <a:pt x="91" y="443"/>
                          <a:pt x="142" y="383"/>
                        </a:cubicBezTo>
                        <a:cubicBezTo>
                          <a:pt x="193" y="323"/>
                          <a:pt x="288" y="267"/>
                          <a:pt x="322" y="203"/>
                        </a:cubicBezTo>
                        <a:cubicBezTo>
                          <a:pt x="356" y="139"/>
                          <a:pt x="343" y="42"/>
                          <a:pt x="348" y="0"/>
                        </a:cubicBezTo>
                      </a:path>
                    </a:pathLst>
                  </a:custGeom>
                  <a:noFill/>
                  <a:ln w="15875">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7121" name="Freeform 29"/>
                  <p:cNvSpPr>
                    <a:spLocks/>
                  </p:cNvSpPr>
                  <p:nvPr/>
                </p:nvSpPr>
                <p:spPr bwMode="auto">
                  <a:xfrm>
                    <a:off x="9771" y="9630"/>
                    <a:ext cx="373" cy="1569"/>
                  </a:xfrm>
                  <a:custGeom>
                    <a:avLst/>
                    <a:gdLst>
                      <a:gd name="T0" fmla="*/ 373 w 373"/>
                      <a:gd name="T1" fmla="*/ 1569 h 1569"/>
                      <a:gd name="T2" fmla="*/ 296 w 373"/>
                      <a:gd name="T3" fmla="*/ 1401 h 1569"/>
                      <a:gd name="T4" fmla="*/ 65 w 373"/>
                      <a:gd name="T5" fmla="*/ 1170 h 1569"/>
                      <a:gd name="T6" fmla="*/ 0 w 373"/>
                      <a:gd name="T7" fmla="*/ 707 h 1569"/>
                      <a:gd name="T8" fmla="*/ 67 w 373"/>
                      <a:gd name="T9" fmla="*/ 445 h 1569"/>
                      <a:gd name="T10" fmla="*/ 247 w 373"/>
                      <a:gd name="T11" fmla="*/ 265 h 1569"/>
                      <a:gd name="T12" fmla="*/ 296 w 373"/>
                      <a:gd name="T13" fmla="*/ 0 h 1569"/>
                      <a:gd name="T14" fmla="*/ 0 60000 65536"/>
                      <a:gd name="T15" fmla="*/ 0 60000 65536"/>
                      <a:gd name="T16" fmla="*/ 0 60000 65536"/>
                      <a:gd name="T17" fmla="*/ 0 60000 65536"/>
                      <a:gd name="T18" fmla="*/ 0 60000 65536"/>
                      <a:gd name="T19" fmla="*/ 0 60000 65536"/>
                      <a:gd name="T20" fmla="*/ 0 60000 65536"/>
                      <a:gd name="T21" fmla="*/ 0 w 373"/>
                      <a:gd name="T22" fmla="*/ 0 h 1569"/>
                      <a:gd name="T23" fmla="*/ 373 w 373"/>
                      <a:gd name="T24" fmla="*/ 1569 h 15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3" h="1569">
                        <a:moveTo>
                          <a:pt x="373" y="1569"/>
                        </a:moveTo>
                        <a:cubicBezTo>
                          <a:pt x="362" y="1541"/>
                          <a:pt x="347" y="1467"/>
                          <a:pt x="296" y="1401"/>
                        </a:cubicBezTo>
                        <a:cubicBezTo>
                          <a:pt x="245" y="1335"/>
                          <a:pt x="114" y="1286"/>
                          <a:pt x="65" y="1170"/>
                        </a:cubicBezTo>
                        <a:cubicBezTo>
                          <a:pt x="16" y="1054"/>
                          <a:pt x="0" y="828"/>
                          <a:pt x="0" y="707"/>
                        </a:cubicBezTo>
                        <a:cubicBezTo>
                          <a:pt x="0" y="586"/>
                          <a:pt x="26" y="519"/>
                          <a:pt x="67" y="445"/>
                        </a:cubicBezTo>
                        <a:cubicBezTo>
                          <a:pt x="108" y="371"/>
                          <a:pt x="209" y="339"/>
                          <a:pt x="247" y="265"/>
                        </a:cubicBezTo>
                        <a:cubicBezTo>
                          <a:pt x="285" y="191"/>
                          <a:pt x="286" y="55"/>
                          <a:pt x="296" y="0"/>
                        </a:cubicBezTo>
                      </a:path>
                    </a:pathLst>
                  </a:custGeom>
                  <a:noFill/>
                  <a:ln w="15875">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grpSp>
            <p:grpSp>
              <p:nvGrpSpPr>
                <p:cNvPr id="47117" name="Group 30"/>
                <p:cNvGrpSpPr>
                  <a:grpSpLocks/>
                </p:cNvGrpSpPr>
                <p:nvPr/>
              </p:nvGrpSpPr>
              <p:grpSpPr bwMode="auto">
                <a:xfrm flipH="1">
                  <a:off x="10544" y="9623"/>
                  <a:ext cx="540" cy="1569"/>
                  <a:chOff x="9771" y="9630"/>
                  <a:chExt cx="540" cy="1569"/>
                </a:xfrm>
              </p:grpSpPr>
              <p:sp>
                <p:nvSpPr>
                  <p:cNvPr id="47118" name="Freeform 31"/>
                  <p:cNvSpPr>
                    <a:spLocks/>
                  </p:cNvSpPr>
                  <p:nvPr/>
                </p:nvSpPr>
                <p:spPr bwMode="auto">
                  <a:xfrm>
                    <a:off x="9938" y="9694"/>
                    <a:ext cx="373" cy="1479"/>
                  </a:xfrm>
                  <a:custGeom>
                    <a:avLst/>
                    <a:gdLst>
                      <a:gd name="T0" fmla="*/ 373 w 373"/>
                      <a:gd name="T1" fmla="*/ 1479 h 1479"/>
                      <a:gd name="T2" fmla="*/ 322 w 373"/>
                      <a:gd name="T3" fmla="*/ 1283 h 1479"/>
                      <a:gd name="T4" fmla="*/ 65 w 373"/>
                      <a:gd name="T5" fmla="*/ 1052 h 1479"/>
                      <a:gd name="T6" fmla="*/ 13 w 373"/>
                      <a:gd name="T7" fmla="*/ 563 h 1479"/>
                      <a:gd name="T8" fmla="*/ 142 w 373"/>
                      <a:gd name="T9" fmla="*/ 383 h 1479"/>
                      <a:gd name="T10" fmla="*/ 322 w 373"/>
                      <a:gd name="T11" fmla="*/ 203 h 1479"/>
                      <a:gd name="T12" fmla="*/ 348 w 373"/>
                      <a:gd name="T13" fmla="*/ 0 h 1479"/>
                      <a:gd name="T14" fmla="*/ 0 60000 65536"/>
                      <a:gd name="T15" fmla="*/ 0 60000 65536"/>
                      <a:gd name="T16" fmla="*/ 0 60000 65536"/>
                      <a:gd name="T17" fmla="*/ 0 60000 65536"/>
                      <a:gd name="T18" fmla="*/ 0 60000 65536"/>
                      <a:gd name="T19" fmla="*/ 0 60000 65536"/>
                      <a:gd name="T20" fmla="*/ 0 60000 65536"/>
                      <a:gd name="T21" fmla="*/ 0 w 373"/>
                      <a:gd name="T22" fmla="*/ 0 h 1479"/>
                      <a:gd name="T23" fmla="*/ 373 w 373"/>
                      <a:gd name="T24" fmla="*/ 1479 h 14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3" h="1479">
                        <a:moveTo>
                          <a:pt x="373" y="1479"/>
                        </a:moveTo>
                        <a:cubicBezTo>
                          <a:pt x="366" y="1446"/>
                          <a:pt x="373" y="1354"/>
                          <a:pt x="322" y="1283"/>
                        </a:cubicBezTo>
                        <a:cubicBezTo>
                          <a:pt x="271" y="1212"/>
                          <a:pt x="116" y="1172"/>
                          <a:pt x="65" y="1052"/>
                        </a:cubicBezTo>
                        <a:cubicBezTo>
                          <a:pt x="14" y="932"/>
                          <a:pt x="0" y="674"/>
                          <a:pt x="13" y="563"/>
                        </a:cubicBezTo>
                        <a:cubicBezTo>
                          <a:pt x="26" y="452"/>
                          <a:pt x="91" y="443"/>
                          <a:pt x="142" y="383"/>
                        </a:cubicBezTo>
                        <a:cubicBezTo>
                          <a:pt x="193" y="323"/>
                          <a:pt x="288" y="267"/>
                          <a:pt x="322" y="203"/>
                        </a:cubicBezTo>
                        <a:cubicBezTo>
                          <a:pt x="356" y="139"/>
                          <a:pt x="343" y="42"/>
                          <a:pt x="348" y="0"/>
                        </a:cubicBezTo>
                      </a:path>
                    </a:pathLst>
                  </a:custGeom>
                  <a:noFill/>
                  <a:ln w="15875">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sp>
                <p:nvSpPr>
                  <p:cNvPr id="47119" name="Freeform 32"/>
                  <p:cNvSpPr>
                    <a:spLocks/>
                  </p:cNvSpPr>
                  <p:nvPr/>
                </p:nvSpPr>
                <p:spPr bwMode="auto">
                  <a:xfrm>
                    <a:off x="9771" y="9630"/>
                    <a:ext cx="373" cy="1569"/>
                  </a:xfrm>
                  <a:custGeom>
                    <a:avLst/>
                    <a:gdLst>
                      <a:gd name="T0" fmla="*/ 373 w 373"/>
                      <a:gd name="T1" fmla="*/ 1569 h 1569"/>
                      <a:gd name="T2" fmla="*/ 296 w 373"/>
                      <a:gd name="T3" fmla="*/ 1401 h 1569"/>
                      <a:gd name="T4" fmla="*/ 65 w 373"/>
                      <a:gd name="T5" fmla="*/ 1170 h 1569"/>
                      <a:gd name="T6" fmla="*/ 0 w 373"/>
                      <a:gd name="T7" fmla="*/ 707 h 1569"/>
                      <a:gd name="T8" fmla="*/ 67 w 373"/>
                      <a:gd name="T9" fmla="*/ 445 h 1569"/>
                      <a:gd name="T10" fmla="*/ 247 w 373"/>
                      <a:gd name="T11" fmla="*/ 265 h 1569"/>
                      <a:gd name="T12" fmla="*/ 296 w 373"/>
                      <a:gd name="T13" fmla="*/ 0 h 1569"/>
                      <a:gd name="T14" fmla="*/ 0 60000 65536"/>
                      <a:gd name="T15" fmla="*/ 0 60000 65536"/>
                      <a:gd name="T16" fmla="*/ 0 60000 65536"/>
                      <a:gd name="T17" fmla="*/ 0 60000 65536"/>
                      <a:gd name="T18" fmla="*/ 0 60000 65536"/>
                      <a:gd name="T19" fmla="*/ 0 60000 65536"/>
                      <a:gd name="T20" fmla="*/ 0 60000 65536"/>
                      <a:gd name="T21" fmla="*/ 0 w 373"/>
                      <a:gd name="T22" fmla="*/ 0 h 1569"/>
                      <a:gd name="T23" fmla="*/ 373 w 373"/>
                      <a:gd name="T24" fmla="*/ 1569 h 15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3" h="1569">
                        <a:moveTo>
                          <a:pt x="373" y="1569"/>
                        </a:moveTo>
                        <a:cubicBezTo>
                          <a:pt x="362" y="1541"/>
                          <a:pt x="347" y="1467"/>
                          <a:pt x="296" y="1401"/>
                        </a:cubicBezTo>
                        <a:cubicBezTo>
                          <a:pt x="245" y="1335"/>
                          <a:pt x="114" y="1286"/>
                          <a:pt x="65" y="1170"/>
                        </a:cubicBezTo>
                        <a:cubicBezTo>
                          <a:pt x="16" y="1054"/>
                          <a:pt x="0" y="828"/>
                          <a:pt x="0" y="707"/>
                        </a:cubicBezTo>
                        <a:cubicBezTo>
                          <a:pt x="0" y="586"/>
                          <a:pt x="26" y="519"/>
                          <a:pt x="67" y="445"/>
                        </a:cubicBezTo>
                        <a:cubicBezTo>
                          <a:pt x="108" y="371"/>
                          <a:pt x="209" y="339"/>
                          <a:pt x="247" y="265"/>
                        </a:cubicBezTo>
                        <a:cubicBezTo>
                          <a:pt x="285" y="191"/>
                          <a:pt x="286" y="55"/>
                          <a:pt x="296" y="0"/>
                        </a:cubicBezTo>
                      </a:path>
                    </a:pathLst>
                  </a:custGeom>
                  <a:noFill/>
                  <a:ln w="15875">
                    <a:solidFill>
                      <a:srgbClr val="0000FF"/>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grpSp>
          </p:grpSp>
          <p:sp>
            <p:nvSpPr>
              <p:cNvPr id="47114" name="Line 33"/>
              <p:cNvSpPr>
                <a:spLocks noChangeShapeType="1"/>
              </p:cNvSpPr>
              <p:nvPr/>
            </p:nvSpPr>
            <p:spPr bwMode="auto">
              <a:xfrm>
                <a:off x="8460" y="10437"/>
                <a:ext cx="540" cy="0"/>
              </a:xfrm>
              <a:prstGeom prst="line">
                <a:avLst/>
              </a:prstGeom>
              <a:noFill/>
              <a:ln w="19050">
                <a:solidFill>
                  <a:srgbClr val="FF6600"/>
                </a:solidFill>
                <a:round/>
                <a:headEnd/>
                <a:tailEnd type="triangle" w="med" len="med"/>
              </a:ln>
              <a:extLst>
                <a:ext uri="{909E8E84-426E-40DD-AFC4-6F175D3DCCD1}">
                  <a14:hiddenFill xmlns:a14="http://schemas.microsoft.com/office/drawing/2010/main">
                    <a:noFill/>
                  </a14:hiddenFill>
                </a:ext>
              </a:extLst>
            </p:spPr>
            <p:txBody>
              <a:bodyPr/>
              <a:lstStyle/>
              <a:p>
                <a:pPr fontAlgn="auto">
                  <a:spcBef>
                    <a:spcPts val="0"/>
                  </a:spcBef>
                  <a:spcAft>
                    <a:spcPts val="0"/>
                  </a:spcAft>
                </a:pPr>
                <a:endParaRPr lang="zh-TW" altLang="en-US" sz="1800">
                  <a:solidFill>
                    <a:prstClr val="black"/>
                  </a:solidFill>
                  <a:latin typeface="Calibri"/>
                  <a:ea typeface="新細明體" charset="-120"/>
                </a:endParaRPr>
              </a:p>
            </p:txBody>
          </p:sp>
        </p:grpSp>
        <p:sp>
          <p:nvSpPr>
            <p:cNvPr id="47110" name="Text Box 34"/>
            <p:cNvSpPr txBox="1">
              <a:spLocks noChangeArrowheads="1"/>
            </p:cNvSpPr>
            <p:nvPr/>
          </p:nvSpPr>
          <p:spPr bwMode="auto">
            <a:xfrm>
              <a:off x="5448030" y="2112890"/>
              <a:ext cx="1140192" cy="4522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fontAlgn="base">
                <a:spcBef>
                  <a:spcPct val="0"/>
                </a:spcBef>
                <a:spcAft>
                  <a:spcPct val="0"/>
                </a:spcAft>
                <a:defRPr kumimoji="1" sz="2400">
                  <a:solidFill>
                    <a:schemeClr val="tx1"/>
                  </a:solidFill>
                  <a:latin typeface="標楷體" charset="-120"/>
                  <a:ea typeface="標楷體" charset="-120"/>
                </a:defRPr>
              </a:lvl6pPr>
              <a:lvl7pPr marL="2971800" indent="-228600" fontAlgn="base">
                <a:spcBef>
                  <a:spcPct val="0"/>
                </a:spcBef>
                <a:spcAft>
                  <a:spcPct val="0"/>
                </a:spcAft>
                <a:defRPr kumimoji="1" sz="2400">
                  <a:solidFill>
                    <a:schemeClr val="tx1"/>
                  </a:solidFill>
                  <a:latin typeface="標楷體" charset="-120"/>
                  <a:ea typeface="標楷體" charset="-120"/>
                </a:defRPr>
              </a:lvl7pPr>
              <a:lvl8pPr marL="3429000" indent="-228600" fontAlgn="base">
                <a:spcBef>
                  <a:spcPct val="0"/>
                </a:spcBef>
                <a:spcAft>
                  <a:spcPct val="0"/>
                </a:spcAft>
                <a:defRPr kumimoji="1" sz="2400">
                  <a:solidFill>
                    <a:schemeClr val="tx1"/>
                  </a:solidFill>
                  <a:latin typeface="標楷體" charset="-120"/>
                  <a:ea typeface="標楷體" charset="-120"/>
                </a:defRPr>
              </a:lvl8pPr>
              <a:lvl9pPr marL="3886200" indent="-228600" fontAlgn="base">
                <a:spcBef>
                  <a:spcPct val="0"/>
                </a:spcBef>
                <a:spcAft>
                  <a:spcPct val="0"/>
                </a:spcAft>
                <a:defRPr kumimoji="1" sz="2400">
                  <a:solidFill>
                    <a:schemeClr val="tx1"/>
                  </a:solidFill>
                  <a:latin typeface="標楷體" charset="-120"/>
                  <a:ea typeface="標楷體" charset="-120"/>
                </a:defRPr>
              </a:lvl9pPr>
            </a:lstStyle>
            <a:p>
              <a:pPr fontAlgn="auto">
                <a:spcBef>
                  <a:spcPts val="0"/>
                </a:spcBef>
                <a:spcAft>
                  <a:spcPts val="0"/>
                </a:spcAft>
              </a:pPr>
              <a:r>
                <a:rPr kumimoji="0" lang="en-US" altLang="zh-TW" sz="2800" b="1">
                  <a:solidFill>
                    <a:srgbClr val="FF0000"/>
                  </a:solidFill>
                  <a:latin typeface="Arial" charset="0"/>
                  <a:ea typeface="新細明體" charset="-120"/>
                </a:rPr>
                <a:t>T &gt;T</a:t>
              </a:r>
              <a:r>
                <a:rPr kumimoji="0" lang="en-US" altLang="zh-TW" sz="2800" b="1" baseline="-25000">
                  <a:solidFill>
                    <a:srgbClr val="FF0000"/>
                  </a:solidFill>
                  <a:latin typeface="Arial" charset="0"/>
                  <a:ea typeface="新細明體" charset="-120"/>
                </a:rPr>
                <a:t>c</a:t>
              </a:r>
              <a:endParaRPr kumimoji="0" lang="en-US" altLang="zh-TW" sz="2800" b="1">
                <a:solidFill>
                  <a:srgbClr val="FF0000"/>
                </a:solidFill>
                <a:latin typeface="Arial" charset="0"/>
                <a:ea typeface="新細明體" charset="-120"/>
              </a:endParaRPr>
            </a:p>
          </p:txBody>
        </p:sp>
        <p:sp>
          <p:nvSpPr>
            <p:cNvPr id="47111" name="Text Box 35"/>
            <p:cNvSpPr txBox="1">
              <a:spLocks noChangeArrowheads="1"/>
            </p:cNvSpPr>
            <p:nvPr/>
          </p:nvSpPr>
          <p:spPr bwMode="auto">
            <a:xfrm>
              <a:off x="7308544" y="2112890"/>
              <a:ext cx="883569" cy="4522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fontAlgn="base">
                <a:spcBef>
                  <a:spcPct val="0"/>
                </a:spcBef>
                <a:spcAft>
                  <a:spcPct val="0"/>
                </a:spcAft>
                <a:defRPr kumimoji="1" sz="2400">
                  <a:solidFill>
                    <a:schemeClr val="tx1"/>
                  </a:solidFill>
                  <a:latin typeface="標楷體" charset="-120"/>
                  <a:ea typeface="標楷體" charset="-120"/>
                </a:defRPr>
              </a:lvl6pPr>
              <a:lvl7pPr marL="2971800" indent="-228600" fontAlgn="base">
                <a:spcBef>
                  <a:spcPct val="0"/>
                </a:spcBef>
                <a:spcAft>
                  <a:spcPct val="0"/>
                </a:spcAft>
                <a:defRPr kumimoji="1" sz="2400">
                  <a:solidFill>
                    <a:schemeClr val="tx1"/>
                  </a:solidFill>
                  <a:latin typeface="標楷體" charset="-120"/>
                  <a:ea typeface="標楷體" charset="-120"/>
                </a:defRPr>
              </a:lvl7pPr>
              <a:lvl8pPr marL="3429000" indent="-228600" fontAlgn="base">
                <a:spcBef>
                  <a:spcPct val="0"/>
                </a:spcBef>
                <a:spcAft>
                  <a:spcPct val="0"/>
                </a:spcAft>
                <a:defRPr kumimoji="1" sz="2400">
                  <a:solidFill>
                    <a:schemeClr val="tx1"/>
                  </a:solidFill>
                  <a:latin typeface="標楷體" charset="-120"/>
                  <a:ea typeface="標楷體" charset="-120"/>
                </a:defRPr>
              </a:lvl8pPr>
              <a:lvl9pPr marL="3886200" indent="-228600" fontAlgn="base">
                <a:spcBef>
                  <a:spcPct val="0"/>
                </a:spcBef>
                <a:spcAft>
                  <a:spcPct val="0"/>
                </a:spcAft>
                <a:defRPr kumimoji="1" sz="2400">
                  <a:solidFill>
                    <a:schemeClr val="tx1"/>
                  </a:solidFill>
                  <a:latin typeface="標楷體" charset="-120"/>
                  <a:ea typeface="標楷體" charset="-120"/>
                </a:defRPr>
              </a:lvl9pPr>
            </a:lstStyle>
            <a:p>
              <a:pPr fontAlgn="auto">
                <a:spcBef>
                  <a:spcPts val="0"/>
                </a:spcBef>
                <a:spcAft>
                  <a:spcPts val="0"/>
                </a:spcAft>
              </a:pPr>
              <a:r>
                <a:rPr kumimoji="0" lang="en-US" altLang="zh-TW" sz="2800" b="1">
                  <a:solidFill>
                    <a:srgbClr val="FF0000"/>
                  </a:solidFill>
                  <a:latin typeface="Arial" charset="0"/>
                  <a:ea typeface="新細明體" charset="-120"/>
                </a:rPr>
                <a:t>T&lt; T</a:t>
              </a:r>
              <a:r>
                <a:rPr kumimoji="0" lang="en-US" altLang="zh-TW" sz="2800" b="1" baseline="-25000">
                  <a:solidFill>
                    <a:srgbClr val="FF0000"/>
                  </a:solidFill>
                  <a:latin typeface="Arial" charset="0"/>
                  <a:ea typeface="新細明體" charset="-120"/>
                </a:rPr>
                <a:t>c</a:t>
              </a:r>
              <a:endParaRPr kumimoji="0" lang="en-US" altLang="zh-TW" sz="2800" b="1">
                <a:solidFill>
                  <a:srgbClr val="FF0000"/>
                </a:solidFill>
                <a:latin typeface="Arial" charset="0"/>
                <a:ea typeface="新細明體" charset="-120"/>
              </a:endParaRPr>
            </a:p>
          </p:txBody>
        </p:sp>
      </p:grpSp>
      <p:graphicFrame>
        <p:nvGraphicFramePr>
          <p:cNvPr id="34" name="Object 2">
            <a:hlinkClick r:id="rId5" action="ppaction://hlinkfile"/>
          </p:cNvPr>
          <p:cNvGraphicFramePr>
            <a:graphicFrameLocks noChangeAspect="1"/>
          </p:cNvGraphicFramePr>
          <p:nvPr/>
        </p:nvGraphicFramePr>
        <p:xfrm>
          <a:off x="1154430" y="4171950"/>
          <a:ext cx="1880695" cy="2197259"/>
        </p:xfrm>
        <a:graphic>
          <a:graphicData uri="http://schemas.openxmlformats.org/presentationml/2006/ole">
            <mc:AlternateContent xmlns:mc="http://schemas.openxmlformats.org/markup-compatibility/2006">
              <mc:Choice xmlns:v="urn:schemas-microsoft-com:vml" Requires="v">
                <p:oleObj name="文件" r:id="rId6" imgW="2555748" imgH="2985516" progId="Word.Document.8">
                  <p:embed/>
                </p:oleObj>
              </mc:Choice>
              <mc:Fallback>
                <p:oleObj name="文件" r:id="rId6" imgW="2555748" imgH="2985516" progId="Word.Document.8">
                  <p:embed/>
                  <p:pic>
                    <p:nvPicPr>
                      <p:cNvPr id="0" name=""/>
                      <p:cNvPicPr>
                        <a:picLocks noChangeAspect="1" noChangeArrowheads="1"/>
                      </p:cNvPicPr>
                      <p:nvPr/>
                    </p:nvPicPr>
                    <p:blipFill>
                      <a:blip r:embed="rId7">
                        <a:alphaModFix amt="50000"/>
                        <a:extLst>
                          <a:ext uri="{28A0092B-C50C-407E-A947-70E740481C1C}">
                            <a14:useLocalDpi xmlns:a14="http://schemas.microsoft.com/office/drawing/2010/main" val="0"/>
                          </a:ext>
                        </a:extLst>
                      </a:blip>
                      <a:srcRect/>
                      <a:stretch>
                        <a:fillRect/>
                      </a:stretch>
                    </p:blipFill>
                    <p:spPr bwMode="auto">
                      <a:xfrm>
                        <a:off x="1154430" y="4171950"/>
                        <a:ext cx="1880695" cy="2197259"/>
                      </a:xfrm>
                      <a:prstGeom prst="rect">
                        <a:avLst/>
                      </a:prstGeom>
                      <a:noFill/>
                      <a:ln>
                        <a:noFill/>
                      </a:ln>
                      <a:effectLst/>
                    </p:spPr>
                  </p:pic>
                </p:oleObj>
              </mc:Fallback>
            </mc:AlternateContent>
          </a:graphicData>
        </a:graphic>
      </p:graphicFrame>
      <p:grpSp>
        <p:nvGrpSpPr>
          <p:cNvPr id="35" name="Group 36"/>
          <p:cNvGrpSpPr>
            <a:grpSpLocks/>
          </p:cNvGrpSpPr>
          <p:nvPr/>
        </p:nvGrpSpPr>
        <p:grpSpPr bwMode="auto">
          <a:xfrm>
            <a:off x="3656330" y="5257800"/>
            <a:ext cx="767080" cy="1077913"/>
            <a:chOff x="4816" y="3360"/>
            <a:chExt cx="744" cy="847"/>
          </a:xfrm>
        </p:grpSpPr>
        <p:sp>
          <p:nvSpPr>
            <p:cNvPr id="36" name="Rectangle 37"/>
            <p:cNvSpPr>
              <a:spLocks noChangeArrowheads="1"/>
            </p:cNvSpPr>
            <p:nvPr/>
          </p:nvSpPr>
          <p:spPr bwMode="auto">
            <a:xfrm>
              <a:off x="4816" y="3360"/>
              <a:ext cx="744" cy="847"/>
            </a:xfrm>
            <a:prstGeom prst="rect">
              <a:avLst/>
            </a:prstGeom>
            <a:solidFill>
              <a:srgbClr val="FF9900"/>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eaLnBrk="0" fontAlgn="base" hangingPunct="0">
                <a:spcBef>
                  <a:spcPct val="0"/>
                </a:spcBef>
                <a:spcAft>
                  <a:spcPct val="0"/>
                </a:spcAft>
                <a:defRPr kumimoji="1" sz="2400">
                  <a:solidFill>
                    <a:schemeClr val="tx1"/>
                  </a:solidFill>
                  <a:latin typeface="標楷體" charset="-120"/>
                  <a:ea typeface="標楷體" charset="-120"/>
                </a:defRPr>
              </a:lvl6pPr>
              <a:lvl7pPr marL="2971800" indent="-228600" eaLnBrk="0" fontAlgn="base" hangingPunct="0">
                <a:spcBef>
                  <a:spcPct val="0"/>
                </a:spcBef>
                <a:spcAft>
                  <a:spcPct val="0"/>
                </a:spcAft>
                <a:defRPr kumimoji="1" sz="2400">
                  <a:solidFill>
                    <a:schemeClr val="tx1"/>
                  </a:solidFill>
                  <a:latin typeface="標楷體" charset="-120"/>
                  <a:ea typeface="標楷體" charset="-120"/>
                </a:defRPr>
              </a:lvl7pPr>
              <a:lvl8pPr marL="3429000" indent="-228600" eaLnBrk="0" fontAlgn="base" hangingPunct="0">
                <a:spcBef>
                  <a:spcPct val="0"/>
                </a:spcBef>
                <a:spcAft>
                  <a:spcPct val="0"/>
                </a:spcAft>
                <a:defRPr kumimoji="1" sz="2400">
                  <a:solidFill>
                    <a:schemeClr val="tx1"/>
                  </a:solidFill>
                  <a:latin typeface="標楷體" charset="-120"/>
                  <a:ea typeface="標楷體" charset="-120"/>
                </a:defRPr>
              </a:lvl8pPr>
              <a:lvl9pPr marL="3886200" indent="-228600" eaLnBrk="0" fontAlgn="base" hangingPunct="0">
                <a:spcBef>
                  <a:spcPct val="0"/>
                </a:spcBef>
                <a:spcAft>
                  <a:spcPct val="0"/>
                </a:spcAft>
                <a:defRPr kumimoji="1" sz="2400">
                  <a:solidFill>
                    <a:schemeClr val="tx1"/>
                  </a:solidFill>
                  <a:latin typeface="標楷體" charset="-120"/>
                  <a:ea typeface="標楷體" charset="-120"/>
                </a:defRPr>
              </a:lvl9pPr>
            </a:lstStyle>
            <a:p>
              <a:pPr fontAlgn="auto">
                <a:spcBef>
                  <a:spcPts val="0"/>
                </a:spcBef>
                <a:spcAft>
                  <a:spcPts val="0"/>
                </a:spcAft>
              </a:pPr>
              <a:endParaRPr kumimoji="0" lang="zh-TW" altLang="en-US">
                <a:solidFill>
                  <a:prstClr val="black"/>
                </a:solidFill>
              </a:endParaRPr>
            </a:p>
          </p:txBody>
        </p:sp>
        <p:sp>
          <p:nvSpPr>
            <p:cNvPr id="37" name="Text Box 38"/>
            <p:cNvSpPr txBox="1">
              <a:spLocks noChangeArrowheads="1"/>
            </p:cNvSpPr>
            <p:nvPr/>
          </p:nvSpPr>
          <p:spPr bwMode="auto">
            <a:xfrm>
              <a:off x="5113" y="3374"/>
              <a:ext cx="139" cy="230"/>
            </a:xfrm>
            <a:prstGeom prst="rect">
              <a:avLst/>
            </a:prstGeom>
            <a:solidFill>
              <a:srgbClr val="FF9900"/>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lIns="0" tIns="0" rIns="0" bIns="0">
              <a:spAutoFit/>
            </a:bodyPr>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eaLnBrk="0" fontAlgn="base" hangingPunct="0">
                <a:spcBef>
                  <a:spcPct val="0"/>
                </a:spcBef>
                <a:spcAft>
                  <a:spcPct val="0"/>
                </a:spcAft>
                <a:defRPr kumimoji="1" sz="2400">
                  <a:solidFill>
                    <a:schemeClr val="tx1"/>
                  </a:solidFill>
                  <a:latin typeface="標楷體" charset="-120"/>
                  <a:ea typeface="標楷體" charset="-120"/>
                </a:defRPr>
              </a:lvl6pPr>
              <a:lvl7pPr marL="2971800" indent="-228600" eaLnBrk="0" fontAlgn="base" hangingPunct="0">
                <a:spcBef>
                  <a:spcPct val="0"/>
                </a:spcBef>
                <a:spcAft>
                  <a:spcPct val="0"/>
                </a:spcAft>
                <a:defRPr kumimoji="1" sz="2400">
                  <a:solidFill>
                    <a:schemeClr val="tx1"/>
                  </a:solidFill>
                  <a:latin typeface="標楷體" charset="-120"/>
                  <a:ea typeface="標楷體" charset="-120"/>
                </a:defRPr>
              </a:lvl7pPr>
              <a:lvl8pPr marL="3429000" indent="-228600" eaLnBrk="0" fontAlgn="base" hangingPunct="0">
                <a:spcBef>
                  <a:spcPct val="0"/>
                </a:spcBef>
                <a:spcAft>
                  <a:spcPct val="0"/>
                </a:spcAft>
                <a:defRPr kumimoji="1" sz="2400">
                  <a:solidFill>
                    <a:schemeClr val="tx1"/>
                  </a:solidFill>
                  <a:latin typeface="標楷體" charset="-120"/>
                  <a:ea typeface="標楷體" charset="-120"/>
                </a:defRPr>
              </a:lvl8pPr>
              <a:lvl9pPr marL="3886200" indent="-228600" eaLnBrk="0" fontAlgn="base" hangingPunct="0">
                <a:spcBef>
                  <a:spcPct val="0"/>
                </a:spcBef>
                <a:spcAft>
                  <a:spcPct val="0"/>
                </a:spcAft>
                <a:defRPr kumimoji="1" sz="2400">
                  <a:solidFill>
                    <a:schemeClr val="tx1"/>
                  </a:solidFill>
                  <a:latin typeface="標楷體" charset="-120"/>
                  <a:ea typeface="標楷體" charset="-120"/>
                </a:defRPr>
              </a:lvl9pPr>
            </a:lstStyle>
            <a:p>
              <a:pPr fontAlgn="auto">
                <a:spcBef>
                  <a:spcPct val="50000"/>
                </a:spcBef>
                <a:spcAft>
                  <a:spcPts val="0"/>
                </a:spcAft>
              </a:pPr>
              <a:r>
                <a:rPr kumimoji="0" lang="en-US" altLang="zh-TW" b="1">
                  <a:solidFill>
                    <a:prstClr val="black"/>
                  </a:solidFill>
                  <a:latin typeface="Times New Roman" charset="0"/>
                </a:rPr>
                <a:t>N</a:t>
              </a:r>
            </a:p>
          </p:txBody>
        </p:sp>
        <p:sp>
          <p:nvSpPr>
            <p:cNvPr id="38" name="Text Box 39"/>
            <p:cNvSpPr txBox="1">
              <a:spLocks noChangeArrowheads="1"/>
            </p:cNvSpPr>
            <p:nvPr/>
          </p:nvSpPr>
          <p:spPr bwMode="auto">
            <a:xfrm>
              <a:off x="5129" y="3918"/>
              <a:ext cx="107" cy="230"/>
            </a:xfrm>
            <a:prstGeom prst="rect">
              <a:avLst/>
            </a:prstGeom>
            <a:solidFill>
              <a:srgbClr val="FF9900"/>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lIns="0" tIns="0" rIns="0" bIns="0">
              <a:spAutoFit/>
            </a:bodyPr>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eaLnBrk="0" fontAlgn="base" hangingPunct="0">
                <a:spcBef>
                  <a:spcPct val="0"/>
                </a:spcBef>
                <a:spcAft>
                  <a:spcPct val="0"/>
                </a:spcAft>
                <a:defRPr kumimoji="1" sz="2400">
                  <a:solidFill>
                    <a:schemeClr val="tx1"/>
                  </a:solidFill>
                  <a:latin typeface="標楷體" charset="-120"/>
                  <a:ea typeface="標楷體" charset="-120"/>
                </a:defRPr>
              </a:lvl6pPr>
              <a:lvl7pPr marL="2971800" indent="-228600" eaLnBrk="0" fontAlgn="base" hangingPunct="0">
                <a:spcBef>
                  <a:spcPct val="0"/>
                </a:spcBef>
                <a:spcAft>
                  <a:spcPct val="0"/>
                </a:spcAft>
                <a:defRPr kumimoji="1" sz="2400">
                  <a:solidFill>
                    <a:schemeClr val="tx1"/>
                  </a:solidFill>
                  <a:latin typeface="標楷體" charset="-120"/>
                  <a:ea typeface="標楷體" charset="-120"/>
                </a:defRPr>
              </a:lvl7pPr>
              <a:lvl8pPr marL="3429000" indent="-228600" eaLnBrk="0" fontAlgn="base" hangingPunct="0">
                <a:spcBef>
                  <a:spcPct val="0"/>
                </a:spcBef>
                <a:spcAft>
                  <a:spcPct val="0"/>
                </a:spcAft>
                <a:defRPr kumimoji="1" sz="2400">
                  <a:solidFill>
                    <a:schemeClr val="tx1"/>
                  </a:solidFill>
                  <a:latin typeface="標楷體" charset="-120"/>
                  <a:ea typeface="標楷體" charset="-120"/>
                </a:defRPr>
              </a:lvl8pPr>
              <a:lvl9pPr marL="3886200" indent="-228600" eaLnBrk="0" fontAlgn="base" hangingPunct="0">
                <a:spcBef>
                  <a:spcPct val="0"/>
                </a:spcBef>
                <a:spcAft>
                  <a:spcPct val="0"/>
                </a:spcAft>
                <a:defRPr kumimoji="1" sz="2400">
                  <a:solidFill>
                    <a:schemeClr val="tx1"/>
                  </a:solidFill>
                  <a:latin typeface="標楷體" charset="-120"/>
                  <a:ea typeface="標楷體" charset="-120"/>
                </a:defRPr>
              </a:lvl9pPr>
            </a:lstStyle>
            <a:p>
              <a:pPr fontAlgn="auto">
                <a:spcBef>
                  <a:spcPct val="50000"/>
                </a:spcBef>
                <a:spcAft>
                  <a:spcPts val="0"/>
                </a:spcAft>
              </a:pPr>
              <a:r>
                <a:rPr kumimoji="0" lang="en-US" altLang="zh-TW" b="1">
                  <a:solidFill>
                    <a:prstClr val="black"/>
                  </a:solidFill>
                  <a:latin typeface="Times New Roman" charset="0"/>
                </a:rPr>
                <a:t>S</a:t>
              </a:r>
            </a:p>
          </p:txBody>
        </p:sp>
      </p:grpSp>
      <p:grpSp>
        <p:nvGrpSpPr>
          <p:cNvPr id="39" name="Group 40"/>
          <p:cNvGrpSpPr>
            <a:grpSpLocks/>
          </p:cNvGrpSpPr>
          <p:nvPr/>
        </p:nvGrpSpPr>
        <p:grpSpPr bwMode="auto">
          <a:xfrm>
            <a:off x="3642360" y="4149090"/>
            <a:ext cx="746760" cy="994410"/>
            <a:chOff x="4872" y="2400"/>
            <a:chExt cx="576" cy="726"/>
          </a:xfrm>
        </p:grpSpPr>
        <p:sp>
          <p:nvSpPr>
            <p:cNvPr id="40" name="Rectangle 41"/>
            <p:cNvSpPr>
              <a:spLocks noChangeArrowheads="1"/>
            </p:cNvSpPr>
            <p:nvPr/>
          </p:nvSpPr>
          <p:spPr bwMode="auto">
            <a:xfrm>
              <a:off x="4872" y="2400"/>
              <a:ext cx="576" cy="726"/>
            </a:xfrm>
            <a:prstGeom prst="rect">
              <a:avLst/>
            </a:prstGeom>
            <a:solidFill>
              <a:srgbClr val="3366FF">
                <a:alpha val="50195"/>
              </a:srgbClr>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eaLnBrk="0" fontAlgn="base" hangingPunct="0">
                <a:spcBef>
                  <a:spcPct val="0"/>
                </a:spcBef>
                <a:spcAft>
                  <a:spcPct val="0"/>
                </a:spcAft>
                <a:defRPr kumimoji="1" sz="2400">
                  <a:solidFill>
                    <a:schemeClr val="tx1"/>
                  </a:solidFill>
                  <a:latin typeface="標楷體" charset="-120"/>
                  <a:ea typeface="標楷體" charset="-120"/>
                </a:defRPr>
              </a:lvl6pPr>
              <a:lvl7pPr marL="2971800" indent="-228600" eaLnBrk="0" fontAlgn="base" hangingPunct="0">
                <a:spcBef>
                  <a:spcPct val="0"/>
                </a:spcBef>
                <a:spcAft>
                  <a:spcPct val="0"/>
                </a:spcAft>
                <a:defRPr kumimoji="1" sz="2400">
                  <a:solidFill>
                    <a:schemeClr val="tx1"/>
                  </a:solidFill>
                  <a:latin typeface="標楷體" charset="-120"/>
                  <a:ea typeface="標楷體" charset="-120"/>
                </a:defRPr>
              </a:lvl7pPr>
              <a:lvl8pPr marL="3429000" indent="-228600" eaLnBrk="0" fontAlgn="base" hangingPunct="0">
                <a:spcBef>
                  <a:spcPct val="0"/>
                </a:spcBef>
                <a:spcAft>
                  <a:spcPct val="0"/>
                </a:spcAft>
                <a:defRPr kumimoji="1" sz="2400">
                  <a:solidFill>
                    <a:schemeClr val="tx1"/>
                  </a:solidFill>
                  <a:latin typeface="標楷體" charset="-120"/>
                  <a:ea typeface="標楷體" charset="-120"/>
                </a:defRPr>
              </a:lvl8pPr>
              <a:lvl9pPr marL="3886200" indent="-228600" eaLnBrk="0" fontAlgn="base" hangingPunct="0">
                <a:spcBef>
                  <a:spcPct val="0"/>
                </a:spcBef>
                <a:spcAft>
                  <a:spcPct val="0"/>
                </a:spcAft>
                <a:defRPr kumimoji="1" sz="2400">
                  <a:solidFill>
                    <a:schemeClr val="tx1"/>
                  </a:solidFill>
                  <a:latin typeface="標楷體" charset="-120"/>
                  <a:ea typeface="標楷體" charset="-120"/>
                </a:defRPr>
              </a:lvl9pPr>
            </a:lstStyle>
            <a:p>
              <a:pPr fontAlgn="auto">
                <a:spcBef>
                  <a:spcPts val="0"/>
                </a:spcBef>
                <a:spcAft>
                  <a:spcPts val="0"/>
                </a:spcAft>
              </a:pPr>
              <a:endParaRPr kumimoji="0" lang="zh-TW" altLang="en-US">
                <a:solidFill>
                  <a:prstClr val="black"/>
                </a:solidFill>
              </a:endParaRPr>
            </a:p>
          </p:txBody>
        </p:sp>
        <p:sp>
          <p:nvSpPr>
            <p:cNvPr id="41" name="Text Box 42"/>
            <p:cNvSpPr txBox="1">
              <a:spLocks noChangeArrowheads="1"/>
            </p:cNvSpPr>
            <p:nvPr/>
          </p:nvSpPr>
          <p:spPr bwMode="auto">
            <a:xfrm>
              <a:off x="5111" y="2412"/>
              <a:ext cx="107"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0" tIns="0" rIns="0" bIns="0">
              <a:spAutoFit/>
            </a:bodyPr>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eaLnBrk="0" fontAlgn="base" hangingPunct="0">
                <a:spcBef>
                  <a:spcPct val="0"/>
                </a:spcBef>
                <a:spcAft>
                  <a:spcPct val="0"/>
                </a:spcAft>
                <a:defRPr kumimoji="1" sz="2400">
                  <a:solidFill>
                    <a:schemeClr val="tx1"/>
                  </a:solidFill>
                  <a:latin typeface="標楷體" charset="-120"/>
                  <a:ea typeface="標楷體" charset="-120"/>
                </a:defRPr>
              </a:lvl6pPr>
              <a:lvl7pPr marL="2971800" indent="-228600" eaLnBrk="0" fontAlgn="base" hangingPunct="0">
                <a:spcBef>
                  <a:spcPct val="0"/>
                </a:spcBef>
                <a:spcAft>
                  <a:spcPct val="0"/>
                </a:spcAft>
                <a:defRPr kumimoji="1" sz="2400">
                  <a:solidFill>
                    <a:schemeClr val="tx1"/>
                  </a:solidFill>
                  <a:latin typeface="標楷體" charset="-120"/>
                  <a:ea typeface="標楷體" charset="-120"/>
                </a:defRPr>
              </a:lvl7pPr>
              <a:lvl8pPr marL="3429000" indent="-228600" eaLnBrk="0" fontAlgn="base" hangingPunct="0">
                <a:spcBef>
                  <a:spcPct val="0"/>
                </a:spcBef>
                <a:spcAft>
                  <a:spcPct val="0"/>
                </a:spcAft>
                <a:defRPr kumimoji="1" sz="2400">
                  <a:solidFill>
                    <a:schemeClr val="tx1"/>
                  </a:solidFill>
                  <a:latin typeface="標楷體" charset="-120"/>
                  <a:ea typeface="標楷體" charset="-120"/>
                </a:defRPr>
              </a:lvl8pPr>
              <a:lvl9pPr marL="3886200" indent="-228600" eaLnBrk="0" fontAlgn="base" hangingPunct="0">
                <a:spcBef>
                  <a:spcPct val="0"/>
                </a:spcBef>
                <a:spcAft>
                  <a:spcPct val="0"/>
                </a:spcAft>
                <a:defRPr kumimoji="1" sz="2400">
                  <a:solidFill>
                    <a:schemeClr val="tx1"/>
                  </a:solidFill>
                  <a:latin typeface="標楷體" charset="-120"/>
                  <a:ea typeface="標楷體" charset="-120"/>
                </a:defRPr>
              </a:lvl9pPr>
            </a:lstStyle>
            <a:p>
              <a:pPr fontAlgn="auto">
                <a:spcBef>
                  <a:spcPct val="50000"/>
                </a:spcBef>
                <a:spcAft>
                  <a:spcPts val="0"/>
                </a:spcAft>
              </a:pPr>
              <a:r>
                <a:rPr kumimoji="0" lang="en-US" altLang="zh-TW" b="1">
                  <a:solidFill>
                    <a:prstClr val="black"/>
                  </a:solidFill>
                  <a:latin typeface="Times New Roman" charset="0"/>
                </a:rPr>
                <a:t>S</a:t>
              </a:r>
            </a:p>
          </p:txBody>
        </p:sp>
        <p:sp>
          <p:nvSpPr>
            <p:cNvPr id="42" name="Text Box 43"/>
            <p:cNvSpPr txBox="1">
              <a:spLocks noChangeArrowheads="1"/>
            </p:cNvSpPr>
            <p:nvPr/>
          </p:nvSpPr>
          <p:spPr bwMode="auto">
            <a:xfrm>
              <a:off x="5099" y="287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0" tIns="0" rIns="0" bIns="0">
              <a:spAutoFit/>
            </a:bodyPr>
            <a:lstStyle>
              <a:lvl1pPr>
                <a:defRPr kumimoji="1" sz="2400">
                  <a:solidFill>
                    <a:schemeClr val="tx1"/>
                  </a:solidFill>
                  <a:latin typeface="標楷體" charset="-120"/>
                  <a:ea typeface="標楷體" charset="-120"/>
                </a:defRPr>
              </a:lvl1pPr>
              <a:lvl2pPr marL="742950" indent="-285750">
                <a:defRPr kumimoji="1" sz="2400">
                  <a:solidFill>
                    <a:schemeClr val="tx1"/>
                  </a:solidFill>
                  <a:latin typeface="標楷體" charset="-120"/>
                  <a:ea typeface="標楷體" charset="-120"/>
                </a:defRPr>
              </a:lvl2pPr>
              <a:lvl3pPr marL="1143000" indent="-228600">
                <a:defRPr kumimoji="1" sz="2400">
                  <a:solidFill>
                    <a:schemeClr val="tx1"/>
                  </a:solidFill>
                  <a:latin typeface="標楷體" charset="-120"/>
                  <a:ea typeface="標楷體" charset="-120"/>
                </a:defRPr>
              </a:lvl3pPr>
              <a:lvl4pPr marL="1600200" indent="-228600">
                <a:defRPr kumimoji="1" sz="2400">
                  <a:solidFill>
                    <a:schemeClr val="tx1"/>
                  </a:solidFill>
                  <a:latin typeface="標楷體" charset="-120"/>
                  <a:ea typeface="標楷體" charset="-120"/>
                </a:defRPr>
              </a:lvl4pPr>
              <a:lvl5pPr marL="2057400" indent="-228600">
                <a:defRPr kumimoji="1" sz="2400">
                  <a:solidFill>
                    <a:schemeClr val="tx1"/>
                  </a:solidFill>
                  <a:latin typeface="標楷體" charset="-120"/>
                  <a:ea typeface="標楷體" charset="-120"/>
                </a:defRPr>
              </a:lvl5pPr>
              <a:lvl6pPr marL="2514600" indent="-228600" eaLnBrk="0" fontAlgn="base" hangingPunct="0">
                <a:spcBef>
                  <a:spcPct val="0"/>
                </a:spcBef>
                <a:spcAft>
                  <a:spcPct val="0"/>
                </a:spcAft>
                <a:defRPr kumimoji="1" sz="2400">
                  <a:solidFill>
                    <a:schemeClr val="tx1"/>
                  </a:solidFill>
                  <a:latin typeface="標楷體" charset="-120"/>
                  <a:ea typeface="標楷體" charset="-120"/>
                </a:defRPr>
              </a:lvl6pPr>
              <a:lvl7pPr marL="2971800" indent="-228600" eaLnBrk="0" fontAlgn="base" hangingPunct="0">
                <a:spcBef>
                  <a:spcPct val="0"/>
                </a:spcBef>
                <a:spcAft>
                  <a:spcPct val="0"/>
                </a:spcAft>
                <a:defRPr kumimoji="1" sz="2400">
                  <a:solidFill>
                    <a:schemeClr val="tx1"/>
                  </a:solidFill>
                  <a:latin typeface="標楷體" charset="-120"/>
                  <a:ea typeface="標楷體" charset="-120"/>
                </a:defRPr>
              </a:lvl7pPr>
              <a:lvl8pPr marL="3429000" indent="-228600" eaLnBrk="0" fontAlgn="base" hangingPunct="0">
                <a:spcBef>
                  <a:spcPct val="0"/>
                </a:spcBef>
                <a:spcAft>
                  <a:spcPct val="0"/>
                </a:spcAft>
                <a:defRPr kumimoji="1" sz="2400">
                  <a:solidFill>
                    <a:schemeClr val="tx1"/>
                  </a:solidFill>
                  <a:latin typeface="標楷體" charset="-120"/>
                  <a:ea typeface="標楷體" charset="-120"/>
                </a:defRPr>
              </a:lvl8pPr>
              <a:lvl9pPr marL="3886200" indent="-228600" eaLnBrk="0" fontAlgn="base" hangingPunct="0">
                <a:spcBef>
                  <a:spcPct val="0"/>
                </a:spcBef>
                <a:spcAft>
                  <a:spcPct val="0"/>
                </a:spcAft>
                <a:defRPr kumimoji="1" sz="2400">
                  <a:solidFill>
                    <a:schemeClr val="tx1"/>
                  </a:solidFill>
                  <a:latin typeface="標楷體" charset="-120"/>
                  <a:ea typeface="標楷體" charset="-120"/>
                </a:defRPr>
              </a:lvl9pPr>
            </a:lstStyle>
            <a:p>
              <a:pPr fontAlgn="auto">
                <a:spcBef>
                  <a:spcPct val="50000"/>
                </a:spcBef>
                <a:spcAft>
                  <a:spcPts val="0"/>
                </a:spcAft>
              </a:pPr>
              <a:r>
                <a:rPr kumimoji="0" lang="en-US" altLang="zh-TW" b="1">
                  <a:solidFill>
                    <a:prstClr val="black"/>
                  </a:solidFill>
                  <a:latin typeface="Times New Roman" charset="0"/>
                </a:rPr>
                <a:t>N</a:t>
              </a:r>
            </a:p>
          </p:txBody>
        </p:sp>
      </p:grpSp>
      <p:sp>
        <p:nvSpPr>
          <p:cNvPr id="2" name="矩形 1"/>
          <p:cNvSpPr/>
          <p:nvPr/>
        </p:nvSpPr>
        <p:spPr>
          <a:xfrm>
            <a:off x="388620" y="6488668"/>
            <a:ext cx="5474970" cy="369332"/>
          </a:xfrm>
          <a:prstGeom prst="rect">
            <a:avLst/>
          </a:prstGeom>
        </p:spPr>
        <p:txBody>
          <a:bodyPr wrap="square">
            <a:spAutoFit/>
          </a:bodyPr>
          <a:lstStyle/>
          <a:p>
            <a:pPr fontAlgn="auto">
              <a:spcBef>
                <a:spcPts val="0"/>
              </a:spcBef>
              <a:spcAft>
                <a:spcPts val="0"/>
              </a:spcAft>
            </a:pPr>
            <a:r>
              <a:rPr lang="zh-TW" altLang="en-US" sz="1800" dirty="0">
                <a:solidFill>
                  <a:prstClr val="black"/>
                </a:solidFill>
                <a:latin typeface="Calibri"/>
                <a:ea typeface="新細明體" charset="-120"/>
              </a:rPr>
              <a:t>https://www.youtube.com/watch?v=D3koi9jfI7M</a:t>
            </a:r>
          </a:p>
        </p:txBody>
      </p:sp>
      <p:pic>
        <p:nvPicPr>
          <p:cNvPr id="4" name="videoplayback.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932040" y="3140968"/>
            <a:ext cx="4002360" cy="3201888"/>
          </a:xfrm>
          <a:prstGeom prst="rect">
            <a:avLst/>
          </a:prstGeom>
        </p:spPr>
      </p:pic>
    </p:spTree>
    <p:extLst>
      <p:ext uri="{BB962C8B-B14F-4D97-AF65-F5344CB8AC3E}">
        <p14:creationId xmlns:p14="http://schemas.microsoft.com/office/powerpoint/2010/main" val="15739346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6" name="Text Box 6"/>
          <p:cNvSpPr txBox="1">
            <a:spLocks noChangeArrowheads="1"/>
          </p:cNvSpPr>
          <p:nvPr/>
        </p:nvSpPr>
        <p:spPr bwMode="auto">
          <a:xfrm>
            <a:off x="1706838" y="714789"/>
            <a:ext cx="6048375" cy="923925"/>
          </a:xfrm>
          <a:prstGeom prst="rect">
            <a:avLst/>
          </a:prstGeom>
          <a:noFill/>
          <a:ln w="25400">
            <a:noFill/>
            <a:miter lim="800000"/>
            <a:headEnd/>
            <a:tailEnd/>
          </a:ln>
          <a:effectLst/>
        </p:spPr>
        <p:txBody>
          <a:bodyPr lIns="0" tIns="0" rIns="0" bIns="0">
            <a:spAutoFit/>
          </a:bodyPr>
          <a:lstStyle>
            <a:lvl1pPr eaLnBrk="0" hangingPunct="0">
              <a:defRPr sz="2400">
                <a:solidFill>
                  <a:schemeClr val="tx1"/>
                </a:solidFill>
                <a:latin typeface="標楷體" charset="0"/>
                <a:ea typeface="標楷體" charset="0"/>
                <a:cs typeface="標楷體" charset="0"/>
              </a:defRPr>
            </a:lvl1pPr>
            <a:lvl2pPr marL="742950" indent="-285750" eaLnBrk="0" hangingPunct="0">
              <a:defRPr sz="2400">
                <a:solidFill>
                  <a:schemeClr val="tx1"/>
                </a:solidFill>
                <a:latin typeface="標楷體" charset="0"/>
                <a:ea typeface="標楷體" charset="0"/>
                <a:cs typeface="標楷體" charset="0"/>
              </a:defRPr>
            </a:lvl2pPr>
            <a:lvl3pPr marL="1143000" indent="-228600" eaLnBrk="0" hangingPunct="0">
              <a:defRPr sz="2400">
                <a:solidFill>
                  <a:schemeClr val="tx1"/>
                </a:solidFill>
                <a:latin typeface="標楷體" charset="0"/>
                <a:ea typeface="標楷體" charset="0"/>
                <a:cs typeface="標楷體" charset="0"/>
              </a:defRPr>
            </a:lvl3pPr>
            <a:lvl4pPr marL="1600200" indent="-228600" eaLnBrk="0" hangingPunct="0">
              <a:defRPr sz="2400">
                <a:solidFill>
                  <a:schemeClr val="tx1"/>
                </a:solidFill>
                <a:latin typeface="標楷體" charset="0"/>
                <a:ea typeface="標楷體" charset="0"/>
                <a:cs typeface="標楷體" charset="0"/>
              </a:defRPr>
            </a:lvl4pPr>
            <a:lvl5pPr marL="2057400" indent="-228600" eaLnBrk="0" hangingPunct="0">
              <a:defRPr sz="2400">
                <a:solidFill>
                  <a:schemeClr val="tx1"/>
                </a:solidFill>
                <a:latin typeface="標楷體" charset="0"/>
                <a:ea typeface="標楷體" charset="0"/>
                <a:cs typeface="標楷體" charset="0"/>
              </a:defRPr>
            </a:lvl5pPr>
            <a:lvl6pPr marL="2514600" indent="-228600" eaLnBrk="0" fontAlgn="base" hangingPunct="0">
              <a:spcBef>
                <a:spcPct val="0"/>
              </a:spcBef>
              <a:spcAft>
                <a:spcPct val="0"/>
              </a:spcAft>
              <a:defRPr sz="2400">
                <a:solidFill>
                  <a:schemeClr val="tx1"/>
                </a:solidFill>
                <a:latin typeface="標楷體" charset="0"/>
                <a:ea typeface="標楷體" charset="0"/>
                <a:cs typeface="標楷體" charset="0"/>
              </a:defRPr>
            </a:lvl6pPr>
            <a:lvl7pPr marL="2971800" indent="-228600" eaLnBrk="0" fontAlgn="base" hangingPunct="0">
              <a:spcBef>
                <a:spcPct val="0"/>
              </a:spcBef>
              <a:spcAft>
                <a:spcPct val="0"/>
              </a:spcAft>
              <a:defRPr sz="2400">
                <a:solidFill>
                  <a:schemeClr val="tx1"/>
                </a:solidFill>
                <a:latin typeface="標楷體" charset="0"/>
                <a:ea typeface="標楷體" charset="0"/>
                <a:cs typeface="標楷體" charset="0"/>
              </a:defRPr>
            </a:lvl7pPr>
            <a:lvl8pPr marL="3429000" indent="-228600" eaLnBrk="0" fontAlgn="base" hangingPunct="0">
              <a:spcBef>
                <a:spcPct val="0"/>
              </a:spcBef>
              <a:spcAft>
                <a:spcPct val="0"/>
              </a:spcAft>
              <a:defRPr sz="2400">
                <a:solidFill>
                  <a:schemeClr val="tx1"/>
                </a:solidFill>
                <a:latin typeface="標楷體" charset="0"/>
                <a:ea typeface="標楷體" charset="0"/>
                <a:cs typeface="標楷體" charset="0"/>
              </a:defRPr>
            </a:lvl8pPr>
            <a:lvl9pPr marL="3886200" indent="-228600" eaLnBrk="0" fontAlgn="base" hangingPunct="0">
              <a:spcBef>
                <a:spcPct val="0"/>
              </a:spcBef>
              <a:spcAft>
                <a:spcPct val="0"/>
              </a:spcAft>
              <a:defRPr sz="2400">
                <a:solidFill>
                  <a:schemeClr val="tx1"/>
                </a:solidFill>
                <a:latin typeface="標楷體" charset="0"/>
                <a:ea typeface="標楷體" charset="0"/>
                <a:cs typeface="標楷體" charset="0"/>
              </a:defRPr>
            </a:lvl9pPr>
          </a:lstStyle>
          <a:p>
            <a:pPr eaLnBrk="1" fontAlgn="auto" hangingPunct="1">
              <a:spcBef>
                <a:spcPct val="50000"/>
              </a:spcBef>
              <a:spcAft>
                <a:spcPts val="0"/>
              </a:spcAft>
              <a:defRPr/>
            </a:pPr>
            <a:r>
              <a:rPr lang="zh-TW" altLang="en-US" sz="6000" b="1" dirty="0">
                <a:solidFill>
                  <a:srgbClr val="008000"/>
                </a:solidFill>
                <a:effectLst>
                  <a:outerShdw blurRad="38100" dist="38100" dir="2700000" algn="tl">
                    <a:srgbClr val="000000"/>
                  </a:outerShdw>
                </a:effectLst>
              </a:rPr>
              <a:t>什麼是量子力學？</a:t>
            </a:r>
          </a:p>
        </p:txBody>
      </p:sp>
      <p:sp>
        <p:nvSpPr>
          <p:cNvPr id="8" name="Text Box 6"/>
          <p:cNvSpPr txBox="1">
            <a:spLocks noChangeArrowheads="1"/>
          </p:cNvSpPr>
          <p:nvPr/>
        </p:nvSpPr>
        <p:spPr bwMode="auto">
          <a:xfrm>
            <a:off x="1417706" y="2047460"/>
            <a:ext cx="6752260" cy="1477328"/>
          </a:xfrm>
          <a:prstGeom prst="rect">
            <a:avLst/>
          </a:prstGeom>
          <a:noFill/>
          <a:ln w="25400">
            <a:noFill/>
            <a:miter lim="800000"/>
            <a:headEnd/>
            <a:tailEnd/>
          </a:ln>
          <a:effectLst/>
        </p:spPr>
        <p:txBody>
          <a:bodyPr wrap="square" lIns="0" tIns="0" rIns="0" bIns="0">
            <a:spAutoFit/>
          </a:bodyPr>
          <a:lstStyle>
            <a:lvl1pPr eaLnBrk="0" hangingPunct="0">
              <a:defRPr sz="2400">
                <a:solidFill>
                  <a:schemeClr val="tx1"/>
                </a:solidFill>
                <a:latin typeface="標楷體" charset="0"/>
                <a:ea typeface="標楷體" charset="0"/>
                <a:cs typeface="標楷體" charset="0"/>
              </a:defRPr>
            </a:lvl1pPr>
            <a:lvl2pPr marL="742950" indent="-285750" eaLnBrk="0" hangingPunct="0">
              <a:defRPr sz="2400">
                <a:solidFill>
                  <a:schemeClr val="tx1"/>
                </a:solidFill>
                <a:latin typeface="標楷體" charset="0"/>
                <a:ea typeface="標楷體" charset="0"/>
                <a:cs typeface="標楷體" charset="0"/>
              </a:defRPr>
            </a:lvl2pPr>
            <a:lvl3pPr marL="1143000" indent="-228600" eaLnBrk="0" hangingPunct="0">
              <a:defRPr sz="2400">
                <a:solidFill>
                  <a:schemeClr val="tx1"/>
                </a:solidFill>
                <a:latin typeface="標楷體" charset="0"/>
                <a:ea typeface="標楷體" charset="0"/>
                <a:cs typeface="標楷體" charset="0"/>
              </a:defRPr>
            </a:lvl3pPr>
            <a:lvl4pPr marL="1600200" indent="-228600" eaLnBrk="0" hangingPunct="0">
              <a:defRPr sz="2400">
                <a:solidFill>
                  <a:schemeClr val="tx1"/>
                </a:solidFill>
                <a:latin typeface="標楷體" charset="0"/>
                <a:ea typeface="標楷體" charset="0"/>
                <a:cs typeface="標楷體" charset="0"/>
              </a:defRPr>
            </a:lvl4pPr>
            <a:lvl5pPr marL="2057400" indent="-228600" eaLnBrk="0" hangingPunct="0">
              <a:defRPr sz="2400">
                <a:solidFill>
                  <a:schemeClr val="tx1"/>
                </a:solidFill>
                <a:latin typeface="標楷體" charset="0"/>
                <a:ea typeface="標楷體" charset="0"/>
                <a:cs typeface="標楷體" charset="0"/>
              </a:defRPr>
            </a:lvl5pPr>
            <a:lvl6pPr marL="2514600" indent="-228600" eaLnBrk="0" fontAlgn="base" hangingPunct="0">
              <a:spcBef>
                <a:spcPct val="0"/>
              </a:spcBef>
              <a:spcAft>
                <a:spcPct val="0"/>
              </a:spcAft>
              <a:defRPr sz="2400">
                <a:solidFill>
                  <a:schemeClr val="tx1"/>
                </a:solidFill>
                <a:latin typeface="標楷體" charset="0"/>
                <a:ea typeface="標楷體" charset="0"/>
                <a:cs typeface="標楷體" charset="0"/>
              </a:defRPr>
            </a:lvl6pPr>
            <a:lvl7pPr marL="2971800" indent="-228600" eaLnBrk="0" fontAlgn="base" hangingPunct="0">
              <a:spcBef>
                <a:spcPct val="0"/>
              </a:spcBef>
              <a:spcAft>
                <a:spcPct val="0"/>
              </a:spcAft>
              <a:defRPr sz="2400">
                <a:solidFill>
                  <a:schemeClr val="tx1"/>
                </a:solidFill>
                <a:latin typeface="標楷體" charset="0"/>
                <a:ea typeface="標楷體" charset="0"/>
                <a:cs typeface="標楷體" charset="0"/>
              </a:defRPr>
            </a:lvl7pPr>
            <a:lvl8pPr marL="3429000" indent="-228600" eaLnBrk="0" fontAlgn="base" hangingPunct="0">
              <a:spcBef>
                <a:spcPct val="0"/>
              </a:spcBef>
              <a:spcAft>
                <a:spcPct val="0"/>
              </a:spcAft>
              <a:defRPr sz="2400">
                <a:solidFill>
                  <a:schemeClr val="tx1"/>
                </a:solidFill>
                <a:latin typeface="標楷體" charset="0"/>
                <a:ea typeface="標楷體" charset="0"/>
                <a:cs typeface="標楷體" charset="0"/>
              </a:defRPr>
            </a:lvl8pPr>
            <a:lvl9pPr marL="3886200" indent="-228600" eaLnBrk="0" fontAlgn="base" hangingPunct="0">
              <a:spcBef>
                <a:spcPct val="0"/>
              </a:spcBef>
              <a:spcAft>
                <a:spcPct val="0"/>
              </a:spcAft>
              <a:defRPr sz="2400">
                <a:solidFill>
                  <a:schemeClr val="tx1"/>
                </a:solidFill>
                <a:latin typeface="標楷體" charset="0"/>
                <a:ea typeface="標楷體" charset="0"/>
                <a:cs typeface="標楷體" charset="0"/>
              </a:defRPr>
            </a:lvl9pPr>
          </a:lstStyle>
          <a:p>
            <a:pPr eaLnBrk="1" fontAlgn="auto" hangingPunct="1">
              <a:spcBef>
                <a:spcPct val="50000"/>
              </a:spcBef>
              <a:spcAft>
                <a:spcPts val="0"/>
              </a:spcAft>
              <a:defRPr/>
            </a:pPr>
            <a:r>
              <a:rPr lang="zh-TW" altLang="en-US" sz="4800" b="1" dirty="0">
                <a:solidFill>
                  <a:srgbClr val="660066"/>
                </a:solidFill>
                <a:effectLst>
                  <a:outerShdw blurRad="38100" dist="38100" dir="2700000" algn="tl">
                    <a:srgbClr val="000000"/>
                  </a:outerShdw>
                </a:effectLst>
              </a:rPr>
              <a:t>用以描述同時通過兩個門</a:t>
            </a:r>
            <a:r>
              <a:rPr lang="en-US" altLang="zh-TW" sz="4800" b="1" dirty="0">
                <a:solidFill>
                  <a:srgbClr val="660066"/>
                </a:solidFill>
                <a:effectLst>
                  <a:outerShdw blurRad="38100" dist="38100" dir="2700000" algn="tl">
                    <a:srgbClr val="000000"/>
                  </a:outerShdw>
                </a:effectLst>
              </a:rPr>
              <a:t>(</a:t>
            </a:r>
            <a:r>
              <a:rPr lang="zh-TW" altLang="en-US" sz="4800" b="1" dirty="0">
                <a:solidFill>
                  <a:srgbClr val="FF0000"/>
                </a:solidFill>
                <a:effectLst>
                  <a:outerShdw blurRad="38100" dist="38100" dir="2700000" algn="tl">
                    <a:srgbClr val="000000"/>
                  </a:outerShdw>
                </a:effectLst>
              </a:rPr>
              <a:t>量子位元</a:t>
            </a:r>
            <a:r>
              <a:rPr lang="en-US" altLang="zh-TW" sz="4800" b="1" dirty="0">
                <a:solidFill>
                  <a:srgbClr val="660066"/>
                </a:solidFill>
                <a:effectLst>
                  <a:outerShdw blurRad="38100" dist="38100" dir="2700000" algn="tl">
                    <a:srgbClr val="000000"/>
                  </a:outerShdw>
                </a:effectLst>
              </a:rPr>
              <a:t>)</a:t>
            </a:r>
            <a:r>
              <a:rPr lang="zh-TW" altLang="en-US" sz="4800" b="1" dirty="0">
                <a:solidFill>
                  <a:srgbClr val="660066"/>
                </a:solidFill>
                <a:effectLst>
                  <a:outerShdw blurRad="38100" dist="38100" dir="2700000" algn="tl">
                    <a:srgbClr val="000000"/>
                  </a:outerShdw>
                </a:effectLst>
              </a:rPr>
              <a:t>的質點力學</a:t>
            </a:r>
          </a:p>
        </p:txBody>
      </p:sp>
      <p:grpSp>
        <p:nvGrpSpPr>
          <p:cNvPr id="2" name="群組 1"/>
          <p:cNvGrpSpPr/>
          <p:nvPr/>
        </p:nvGrpSpPr>
        <p:grpSpPr>
          <a:xfrm>
            <a:off x="2541104" y="3959086"/>
            <a:ext cx="4300330" cy="2368826"/>
            <a:chOff x="3684106" y="4416288"/>
            <a:chExt cx="4300330" cy="2368826"/>
          </a:xfrm>
        </p:grpSpPr>
        <p:grpSp>
          <p:nvGrpSpPr>
            <p:cNvPr id="23" name="群組 22"/>
            <p:cNvGrpSpPr/>
            <p:nvPr/>
          </p:nvGrpSpPr>
          <p:grpSpPr>
            <a:xfrm>
              <a:off x="3684106" y="4416288"/>
              <a:ext cx="4300330" cy="2368826"/>
              <a:chOff x="2647122" y="4283766"/>
              <a:chExt cx="4300330" cy="2368826"/>
            </a:xfrm>
          </p:grpSpPr>
          <p:grpSp>
            <p:nvGrpSpPr>
              <p:cNvPr id="24" name="群組 23"/>
              <p:cNvGrpSpPr/>
              <p:nvPr/>
            </p:nvGrpSpPr>
            <p:grpSpPr>
              <a:xfrm>
                <a:off x="2647122" y="4283766"/>
                <a:ext cx="4300330" cy="2368826"/>
                <a:chOff x="2647122" y="4283766"/>
                <a:chExt cx="4300330" cy="2368826"/>
              </a:xfrm>
            </p:grpSpPr>
            <p:sp>
              <p:nvSpPr>
                <p:cNvPr id="31" name="矩形 30"/>
                <p:cNvSpPr/>
                <p:nvPr/>
              </p:nvSpPr>
              <p:spPr>
                <a:xfrm>
                  <a:off x="2647122" y="4283766"/>
                  <a:ext cx="4300330" cy="23688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grpSp>
              <p:nvGrpSpPr>
                <p:cNvPr id="32" name="群組 31"/>
                <p:cNvGrpSpPr/>
                <p:nvPr/>
              </p:nvGrpSpPr>
              <p:grpSpPr>
                <a:xfrm>
                  <a:off x="3578087" y="4727716"/>
                  <a:ext cx="2468217" cy="1361661"/>
                  <a:chOff x="3578087" y="4727716"/>
                  <a:chExt cx="2468217" cy="1361661"/>
                </a:xfrm>
              </p:grpSpPr>
              <p:sp>
                <p:nvSpPr>
                  <p:cNvPr id="33" name="矩形 32"/>
                  <p:cNvSpPr/>
                  <p:nvPr/>
                </p:nvSpPr>
                <p:spPr>
                  <a:xfrm>
                    <a:off x="3578087" y="4727716"/>
                    <a:ext cx="785191" cy="13616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sp>
                <p:nvSpPr>
                  <p:cNvPr id="34" name="矩形 33"/>
                  <p:cNvSpPr/>
                  <p:nvPr/>
                </p:nvSpPr>
                <p:spPr>
                  <a:xfrm>
                    <a:off x="5261113" y="4727716"/>
                    <a:ext cx="785191" cy="13616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grpSp>
          </p:grpSp>
          <p:grpSp>
            <p:nvGrpSpPr>
              <p:cNvPr id="25" name="群組 24"/>
              <p:cNvGrpSpPr/>
              <p:nvPr/>
            </p:nvGrpSpPr>
            <p:grpSpPr>
              <a:xfrm>
                <a:off x="4055165" y="4631635"/>
                <a:ext cx="1440000" cy="1765853"/>
                <a:chOff x="4055165" y="4631635"/>
                <a:chExt cx="1440000" cy="1765853"/>
              </a:xfrm>
            </p:grpSpPr>
            <p:sp>
              <p:nvSpPr>
                <p:cNvPr id="26" name="橢圓 25"/>
                <p:cNvSpPr/>
                <p:nvPr/>
              </p:nvSpPr>
              <p:spPr>
                <a:xfrm>
                  <a:off x="4572001" y="4631635"/>
                  <a:ext cx="432000" cy="4320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ln>
                      <a:solidFill>
                        <a:prstClr val="black"/>
                      </a:solidFill>
                    </a:ln>
                    <a:solidFill>
                      <a:prstClr val="black"/>
                    </a:solidFill>
                  </a:endParaRPr>
                </a:p>
              </p:txBody>
            </p:sp>
            <p:cxnSp>
              <p:nvCxnSpPr>
                <p:cNvPr id="27" name="直線接點 26"/>
                <p:cNvCxnSpPr/>
                <p:nvPr/>
              </p:nvCxnSpPr>
              <p:spPr>
                <a:xfrm>
                  <a:off x="4055165" y="5148469"/>
                  <a:ext cx="1440000" cy="0"/>
                </a:xfrm>
                <a:prstGeom prst="line">
                  <a:avLst/>
                </a:prstGeom>
                <a:ln w="1143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矩形 27"/>
                <p:cNvSpPr/>
                <p:nvPr/>
              </p:nvSpPr>
              <p:spPr>
                <a:xfrm>
                  <a:off x="4502426" y="5184914"/>
                  <a:ext cx="268357" cy="12125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sp>
              <p:nvSpPr>
                <p:cNvPr id="29" name="矩形 28"/>
                <p:cNvSpPr/>
                <p:nvPr/>
              </p:nvSpPr>
              <p:spPr>
                <a:xfrm>
                  <a:off x="4823789" y="5184914"/>
                  <a:ext cx="268357" cy="12125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sp>
              <p:nvSpPr>
                <p:cNvPr id="30" name="矩形 29"/>
                <p:cNvSpPr/>
                <p:nvPr/>
              </p:nvSpPr>
              <p:spPr>
                <a:xfrm>
                  <a:off x="4532243" y="5128591"/>
                  <a:ext cx="526774" cy="74543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grpSp>
        </p:grpSp>
        <p:sp>
          <p:nvSpPr>
            <p:cNvPr id="35" name="手繪多邊形 34"/>
            <p:cNvSpPr/>
            <p:nvPr/>
          </p:nvSpPr>
          <p:spPr>
            <a:xfrm>
              <a:off x="6255027" y="5466523"/>
              <a:ext cx="477078" cy="244060"/>
            </a:xfrm>
            <a:custGeom>
              <a:avLst/>
              <a:gdLst>
                <a:gd name="connsiteX0" fmla="*/ 0 w 477078"/>
                <a:gd name="connsiteY0" fmla="*/ 238539 h 247428"/>
                <a:gd name="connsiteX1" fmla="*/ 337930 w 477078"/>
                <a:gd name="connsiteY1" fmla="*/ 218661 h 247428"/>
                <a:gd name="connsiteX2" fmla="*/ 477078 w 477078"/>
                <a:gd name="connsiteY2" fmla="*/ 0 h 247428"/>
                <a:gd name="connsiteX3" fmla="*/ 477078 w 477078"/>
                <a:gd name="connsiteY3" fmla="*/ 0 h 247428"/>
                <a:gd name="connsiteX0" fmla="*/ 0 w 477078"/>
                <a:gd name="connsiteY0" fmla="*/ 238539 h 244060"/>
                <a:gd name="connsiteX1" fmla="*/ 258417 w 477078"/>
                <a:gd name="connsiteY1" fmla="*/ 208722 h 244060"/>
                <a:gd name="connsiteX2" fmla="*/ 477078 w 477078"/>
                <a:gd name="connsiteY2" fmla="*/ 0 h 244060"/>
                <a:gd name="connsiteX3" fmla="*/ 477078 w 477078"/>
                <a:gd name="connsiteY3" fmla="*/ 0 h 244060"/>
              </a:gdLst>
              <a:ahLst/>
              <a:cxnLst>
                <a:cxn ang="0">
                  <a:pos x="connsiteX0" y="connsiteY0"/>
                </a:cxn>
                <a:cxn ang="0">
                  <a:pos x="connsiteX1" y="connsiteY1"/>
                </a:cxn>
                <a:cxn ang="0">
                  <a:pos x="connsiteX2" y="connsiteY2"/>
                </a:cxn>
                <a:cxn ang="0">
                  <a:pos x="connsiteX3" y="connsiteY3"/>
                </a:cxn>
              </a:cxnLst>
              <a:rect l="l" t="t" r="r" b="b"/>
              <a:pathLst>
                <a:path w="477078" h="244060">
                  <a:moveTo>
                    <a:pt x="0" y="238539"/>
                  </a:moveTo>
                  <a:cubicBezTo>
                    <a:pt x="129208" y="248478"/>
                    <a:pt x="178904" y="248478"/>
                    <a:pt x="258417" y="208722"/>
                  </a:cubicBezTo>
                  <a:cubicBezTo>
                    <a:pt x="337930" y="168966"/>
                    <a:pt x="440635" y="34787"/>
                    <a:pt x="477078" y="0"/>
                  </a:cubicBezTo>
                  <a:lnTo>
                    <a:pt x="477078" y="0"/>
                  </a:lnTo>
                </a:path>
              </a:pathLst>
            </a:custGeom>
            <a:noFill/>
            <a:ln w="19050">
              <a:solidFill>
                <a:schemeClr val="tx1"/>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sp>
          <p:nvSpPr>
            <p:cNvPr id="36" name="手繪多邊形 35"/>
            <p:cNvSpPr/>
            <p:nvPr/>
          </p:nvSpPr>
          <p:spPr>
            <a:xfrm flipH="1">
              <a:off x="4976192" y="5466523"/>
              <a:ext cx="477078" cy="244060"/>
            </a:xfrm>
            <a:custGeom>
              <a:avLst/>
              <a:gdLst>
                <a:gd name="connsiteX0" fmla="*/ 0 w 477078"/>
                <a:gd name="connsiteY0" fmla="*/ 238539 h 247428"/>
                <a:gd name="connsiteX1" fmla="*/ 337930 w 477078"/>
                <a:gd name="connsiteY1" fmla="*/ 218661 h 247428"/>
                <a:gd name="connsiteX2" fmla="*/ 477078 w 477078"/>
                <a:gd name="connsiteY2" fmla="*/ 0 h 247428"/>
                <a:gd name="connsiteX3" fmla="*/ 477078 w 477078"/>
                <a:gd name="connsiteY3" fmla="*/ 0 h 247428"/>
                <a:gd name="connsiteX0" fmla="*/ 0 w 477078"/>
                <a:gd name="connsiteY0" fmla="*/ 238539 h 244060"/>
                <a:gd name="connsiteX1" fmla="*/ 258417 w 477078"/>
                <a:gd name="connsiteY1" fmla="*/ 208722 h 244060"/>
                <a:gd name="connsiteX2" fmla="*/ 477078 w 477078"/>
                <a:gd name="connsiteY2" fmla="*/ 0 h 244060"/>
                <a:gd name="connsiteX3" fmla="*/ 477078 w 477078"/>
                <a:gd name="connsiteY3" fmla="*/ 0 h 244060"/>
              </a:gdLst>
              <a:ahLst/>
              <a:cxnLst>
                <a:cxn ang="0">
                  <a:pos x="connsiteX0" y="connsiteY0"/>
                </a:cxn>
                <a:cxn ang="0">
                  <a:pos x="connsiteX1" y="connsiteY1"/>
                </a:cxn>
                <a:cxn ang="0">
                  <a:pos x="connsiteX2" y="connsiteY2"/>
                </a:cxn>
                <a:cxn ang="0">
                  <a:pos x="connsiteX3" y="connsiteY3"/>
                </a:cxn>
              </a:cxnLst>
              <a:rect l="l" t="t" r="r" b="b"/>
              <a:pathLst>
                <a:path w="477078" h="244060">
                  <a:moveTo>
                    <a:pt x="0" y="238539"/>
                  </a:moveTo>
                  <a:cubicBezTo>
                    <a:pt x="129208" y="248478"/>
                    <a:pt x="178904" y="248478"/>
                    <a:pt x="258417" y="208722"/>
                  </a:cubicBezTo>
                  <a:cubicBezTo>
                    <a:pt x="337930" y="168966"/>
                    <a:pt x="440635" y="34787"/>
                    <a:pt x="477078" y="0"/>
                  </a:cubicBezTo>
                  <a:lnTo>
                    <a:pt x="477078" y="0"/>
                  </a:lnTo>
                </a:path>
              </a:pathLst>
            </a:custGeom>
            <a:noFill/>
            <a:ln w="19050">
              <a:solidFill>
                <a:schemeClr val="tx1"/>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grpSp>
      <p:grpSp>
        <p:nvGrpSpPr>
          <p:cNvPr id="41" name="群組 40"/>
          <p:cNvGrpSpPr/>
          <p:nvPr/>
        </p:nvGrpSpPr>
        <p:grpSpPr>
          <a:xfrm>
            <a:off x="2557670" y="3955777"/>
            <a:ext cx="4300330" cy="2368826"/>
            <a:chOff x="4664764" y="3955777"/>
            <a:chExt cx="4300330" cy="2368826"/>
          </a:xfrm>
        </p:grpSpPr>
        <p:grpSp>
          <p:nvGrpSpPr>
            <p:cNvPr id="9" name="群組 8"/>
            <p:cNvGrpSpPr/>
            <p:nvPr/>
          </p:nvGrpSpPr>
          <p:grpSpPr>
            <a:xfrm>
              <a:off x="4664764" y="3955777"/>
              <a:ext cx="4300330" cy="2368826"/>
              <a:chOff x="2696818" y="4184374"/>
              <a:chExt cx="4300330" cy="2368826"/>
            </a:xfrm>
          </p:grpSpPr>
          <mc:AlternateContent xmlns:mc="http://schemas.openxmlformats.org/markup-compatibility/2006" xmlns:a14="http://schemas.microsoft.com/office/drawing/2010/main">
            <mc:Choice Requires="a14">
              <p:sp>
                <p:nvSpPr>
                  <p:cNvPr id="7" name="矩形 6"/>
                  <p:cNvSpPr/>
                  <p:nvPr/>
                </p:nvSpPr>
                <p:spPr>
                  <a:xfrm>
                    <a:off x="2696818" y="4184374"/>
                    <a:ext cx="4300330" cy="23688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14:m>
                      <m:oMathPara xmlns:m="http://schemas.openxmlformats.org/officeDocument/2006/math">
                        <m:oMath>
                          <m:r>
                            <a:rPr kumimoji="1" lang="en-US" altLang="zh-TW" sz="4000" i="1">
                              <a:solidFill>
                                <a:srgbClr val="FF0000"/>
                              </a:solidFill>
                              <a:latin typeface="Cambria Math" charset="0"/>
                            </a:rPr>
                            <m:t>?</m:t>
                          </m:r>
                        </m:oMath>
                      </m:oMathPara>
                    </a14:m>
                    <a:endParaRPr kumimoji="1" lang="zh-TW" altLang="en-US" sz="4000" dirty="0">
                      <a:solidFill>
                        <a:srgbClr val="FF0000"/>
                      </a:solidFill>
                    </a:endParaRPr>
                  </a:p>
                </p:txBody>
              </p:sp>
            </mc:Choice>
            <mc:Fallback xmlns="">
              <p:sp>
                <p:nvSpPr>
                  <p:cNvPr id="7" name="矩形 6"/>
                  <p:cNvSpPr>
                    <a:spLocks noRot="1" noChangeAspect="1" noMove="1" noResize="1" noEditPoints="1" noAdjustHandles="1" noChangeArrowheads="1" noChangeShapeType="1" noTextEdit="1"/>
                  </p:cNvSpPr>
                  <p:nvPr/>
                </p:nvSpPr>
                <p:spPr>
                  <a:xfrm>
                    <a:off x="2696818" y="4184374"/>
                    <a:ext cx="4300330" cy="2368826"/>
                  </a:xfrm>
                  <a:prstGeom prst="rect">
                    <a:avLst/>
                  </a:prstGeom>
                  <a:blipFill rotWithShape="0">
                    <a:blip r:embed="rId4"/>
                    <a:stretch>
                      <a:fillRect/>
                    </a:stretch>
                  </a:blipFill>
                </p:spPr>
                <p:txBody>
                  <a:bodyPr/>
                  <a:lstStyle/>
                  <a:p>
                    <a:r>
                      <a:rPr lang="zh-TW" altLang="en-US">
                        <a:noFill/>
                      </a:rPr>
                      <a:t> </a:t>
                    </a:r>
                  </a:p>
                </p:txBody>
              </p:sp>
            </mc:Fallback>
          </mc:AlternateContent>
          <p:grpSp>
            <p:nvGrpSpPr>
              <p:cNvPr id="4" name="群組 3"/>
              <p:cNvGrpSpPr/>
              <p:nvPr/>
            </p:nvGrpSpPr>
            <p:grpSpPr>
              <a:xfrm>
                <a:off x="3578087" y="4727716"/>
                <a:ext cx="2468217" cy="1361661"/>
                <a:chOff x="3578087" y="4727716"/>
                <a:chExt cx="2468217" cy="1361661"/>
              </a:xfrm>
            </p:grpSpPr>
            <p:sp>
              <p:nvSpPr>
                <p:cNvPr id="3" name="矩形 2"/>
                <p:cNvSpPr/>
                <p:nvPr/>
              </p:nvSpPr>
              <p:spPr>
                <a:xfrm>
                  <a:off x="3578087" y="4727716"/>
                  <a:ext cx="785191" cy="13616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sp>
              <p:nvSpPr>
                <p:cNvPr id="6" name="矩形 5"/>
                <p:cNvSpPr/>
                <p:nvPr/>
              </p:nvSpPr>
              <p:spPr>
                <a:xfrm>
                  <a:off x="5261113" y="4727716"/>
                  <a:ext cx="785191" cy="13616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grpSp>
        </p:grpSp>
        <p:sp>
          <p:nvSpPr>
            <p:cNvPr id="10" name="手繪多邊形 9"/>
            <p:cNvSpPr/>
            <p:nvPr/>
          </p:nvSpPr>
          <p:spPr>
            <a:xfrm>
              <a:off x="7166111" y="5105404"/>
              <a:ext cx="477078" cy="244060"/>
            </a:xfrm>
            <a:custGeom>
              <a:avLst/>
              <a:gdLst>
                <a:gd name="connsiteX0" fmla="*/ 0 w 477078"/>
                <a:gd name="connsiteY0" fmla="*/ 238539 h 247428"/>
                <a:gd name="connsiteX1" fmla="*/ 337930 w 477078"/>
                <a:gd name="connsiteY1" fmla="*/ 218661 h 247428"/>
                <a:gd name="connsiteX2" fmla="*/ 477078 w 477078"/>
                <a:gd name="connsiteY2" fmla="*/ 0 h 247428"/>
                <a:gd name="connsiteX3" fmla="*/ 477078 w 477078"/>
                <a:gd name="connsiteY3" fmla="*/ 0 h 247428"/>
                <a:gd name="connsiteX0" fmla="*/ 0 w 477078"/>
                <a:gd name="connsiteY0" fmla="*/ 238539 h 244060"/>
                <a:gd name="connsiteX1" fmla="*/ 258417 w 477078"/>
                <a:gd name="connsiteY1" fmla="*/ 208722 h 244060"/>
                <a:gd name="connsiteX2" fmla="*/ 477078 w 477078"/>
                <a:gd name="connsiteY2" fmla="*/ 0 h 244060"/>
                <a:gd name="connsiteX3" fmla="*/ 477078 w 477078"/>
                <a:gd name="connsiteY3" fmla="*/ 0 h 244060"/>
              </a:gdLst>
              <a:ahLst/>
              <a:cxnLst>
                <a:cxn ang="0">
                  <a:pos x="connsiteX0" y="connsiteY0"/>
                </a:cxn>
                <a:cxn ang="0">
                  <a:pos x="connsiteX1" y="connsiteY1"/>
                </a:cxn>
                <a:cxn ang="0">
                  <a:pos x="connsiteX2" y="connsiteY2"/>
                </a:cxn>
                <a:cxn ang="0">
                  <a:pos x="connsiteX3" y="connsiteY3"/>
                </a:cxn>
              </a:cxnLst>
              <a:rect l="l" t="t" r="r" b="b"/>
              <a:pathLst>
                <a:path w="477078" h="244060">
                  <a:moveTo>
                    <a:pt x="0" y="238539"/>
                  </a:moveTo>
                  <a:cubicBezTo>
                    <a:pt x="129208" y="248478"/>
                    <a:pt x="178904" y="248478"/>
                    <a:pt x="258417" y="208722"/>
                  </a:cubicBezTo>
                  <a:cubicBezTo>
                    <a:pt x="337930" y="168966"/>
                    <a:pt x="440635" y="34787"/>
                    <a:pt x="477078" y="0"/>
                  </a:cubicBezTo>
                  <a:lnTo>
                    <a:pt x="477078" y="0"/>
                  </a:lnTo>
                </a:path>
              </a:pathLst>
            </a:custGeom>
            <a:noFill/>
            <a:ln w="19050">
              <a:solidFill>
                <a:schemeClr val="tx1"/>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sp>
          <p:nvSpPr>
            <p:cNvPr id="21" name="手繪多邊形 20"/>
            <p:cNvSpPr/>
            <p:nvPr/>
          </p:nvSpPr>
          <p:spPr>
            <a:xfrm flipH="1">
              <a:off x="5887276" y="5105404"/>
              <a:ext cx="477078" cy="244060"/>
            </a:xfrm>
            <a:custGeom>
              <a:avLst/>
              <a:gdLst>
                <a:gd name="connsiteX0" fmla="*/ 0 w 477078"/>
                <a:gd name="connsiteY0" fmla="*/ 238539 h 247428"/>
                <a:gd name="connsiteX1" fmla="*/ 337930 w 477078"/>
                <a:gd name="connsiteY1" fmla="*/ 218661 h 247428"/>
                <a:gd name="connsiteX2" fmla="*/ 477078 w 477078"/>
                <a:gd name="connsiteY2" fmla="*/ 0 h 247428"/>
                <a:gd name="connsiteX3" fmla="*/ 477078 w 477078"/>
                <a:gd name="connsiteY3" fmla="*/ 0 h 247428"/>
                <a:gd name="connsiteX0" fmla="*/ 0 w 477078"/>
                <a:gd name="connsiteY0" fmla="*/ 238539 h 244060"/>
                <a:gd name="connsiteX1" fmla="*/ 258417 w 477078"/>
                <a:gd name="connsiteY1" fmla="*/ 208722 h 244060"/>
                <a:gd name="connsiteX2" fmla="*/ 477078 w 477078"/>
                <a:gd name="connsiteY2" fmla="*/ 0 h 244060"/>
                <a:gd name="connsiteX3" fmla="*/ 477078 w 477078"/>
                <a:gd name="connsiteY3" fmla="*/ 0 h 244060"/>
              </a:gdLst>
              <a:ahLst/>
              <a:cxnLst>
                <a:cxn ang="0">
                  <a:pos x="connsiteX0" y="connsiteY0"/>
                </a:cxn>
                <a:cxn ang="0">
                  <a:pos x="connsiteX1" y="connsiteY1"/>
                </a:cxn>
                <a:cxn ang="0">
                  <a:pos x="connsiteX2" y="connsiteY2"/>
                </a:cxn>
                <a:cxn ang="0">
                  <a:pos x="connsiteX3" y="connsiteY3"/>
                </a:cxn>
              </a:cxnLst>
              <a:rect l="l" t="t" r="r" b="b"/>
              <a:pathLst>
                <a:path w="477078" h="244060">
                  <a:moveTo>
                    <a:pt x="0" y="238539"/>
                  </a:moveTo>
                  <a:cubicBezTo>
                    <a:pt x="129208" y="248478"/>
                    <a:pt x="178904" y="248478"/>
                    <a:pt x="258417" y="208722"/>
                  </a:cubicBezTo>
                  <a:cubicBezTo>
                    <a:pt x="337930" y="168966"/>
                    <a:pt x="440635" y="34787"/>
                    <a:pt x="477078" y="0"/>
                  </a:cubicBezTo>
                  <a:lnTo>
                    <a:pt x="477078" y="0"/>
                  </a:lnTo>
                </a:path>
              </a:pathLst>
            </a:custGeom>
            <a:noFill/>
            <a:ln w="19050">
              <a:solidFill>
                <a:schemeClr val="tx1"/>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grpSp>
          <p:nvGrpSpPr>
            <p:cNvPr id="13" name="群組 12"/>
            <p:cNvGrpSpPr/>
            <p:nvPr/>
          </p:nvGrpSpPr>
          <p:grpSpPr>
            <a:xfrm>
              <a:off x="5768004" y="4364933"/>
              <a:ext cx="759600" cy="1828808"/>
              <a:chOff x="4108172" y="4363276"/>
              <a:chExt cx="759600" cy="1828808"/>
            </a:xfrm>
          </p:grpSpPr>
          <p:cxnSp>
            <p:nvCxnSpPr>
              <p:cNvPr id="37" name="直線接點 36"/>
              <p:cNvCxnSpPr/>
              <p:nvPr/>
            </p:nvCxnSpPr>
            <p:spPr>
              <a:xfrm>
                <a:off x="4108172" y="4923185"/>
                <a:ext cx="720000" cy="0"/>
              </a:xfrm>
              <a:prstGeom prst="line">
                <a:avLst/>
              </a:prstGeom>
              <a:ln w="1143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矩形 38"/>
              <p:cNvSpPr/>
              <p:nvPr/>
            </p:nvSpPr>
            <p:spPr>
              <a:xfrm>
                <a:off x="4555436" y="4979510"/>
                <a:ext cx="268357" cy="12125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sp>
            <p:nvSpPr>
              <p:cNvPr id="40" name="矩形 39"/>
              <p:cNvSpPr/>
              <p:nvPr/>
            </p:nvSpPr>
            <p:spPr>
              <a:xfrm>
                <a:off x="4565372" y="4863551"/>
                <a:ext cx="302400" cy="74543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sp>
            <p:nvSpPr>
              <p:cNvPr id="5" name="圓形圖 4"/>
              <p:cNvSpPr/>
              <p:nvPr/>
            </p:nvSpPr>
            <p:spPr>
              <a:xfrm>
                <a:off x="4641575" y="4363276"/>
                <a:ext cx="216000" cy="432000"/>
              </a:xfrm>
              <a:custGeom>
                <a:avLst/>
                <a:gdLst>
                  <a:gd name="connsiteX0" fmla="*/ 432000 w 432000"/>
                  <a:gd name="connsiteY0" fmla="*/ 216000 h 432000"/>
                  <a:gd name="connsiteX1" fmla="*/ 216000 w 432000"/>
                  <a:gd name="connsiteY1" fmla="*/ 432000 h 432000"/>
                  <a:gd name="connsiteX2" fmla="*/ 0 w 432000"/>
                  <a:gd name="connsiteY2" fmla="*/ 216000 h 432000"/>
                  <a:gd name="connsiteX3" fmla="*/ 216000 w 432000"/>
                  <a:gd name="connsiteY3" fmla="*/ 0 h 432000"/>
                  <a:gd name="connsiteX4" fmla="*/ 216000 w 432000"/>
                  <a:gd name="connsiteY4" fmla="*/ 216000 h 432000"/>
                  <a:gd name="connsiteX5" fmla="*/ 432000 w 432000"/>
                  <a:gd name="connsiteY5" fmla="*/ 216000 h 432000"/>
                  <a:gd name="connsiteX0" fmla="*/ 216000 w 216000"/>
                  <a:gd name="connsiteY0" fmla="*/ 216000 h 432000"/>
                  <a:gd name="connsiteX1" fmla="*/ 216000 w 216000"/>
                  <a:gd name="connsiteY1" fmla="*/ 432000 h 432000"/>
                  <a:gd name="connsiteX2" fmla="*/ 0 w 216000"/>
                  <a:gd name="connsiteY2" fmla="*/ 216000 h 432000"/>
                  <a:gd name="connsiteX3" fmla="*/ 216000 w 216000"/>
                  <a:gd name="connsiteY3" fmla="*/ 0 h 432000"/>
                  <a:gd name="connsiteX4" fmla="*/ 216000 w 216000"/>
                  <a:gd name="connsiteY4" fmla="*/ 216000 h 4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0" h="432000">
                    <a:moveTo>
                      <a:pt x="216000" y="216000"/>
                    </a:moveTo>
                    <a:lnTo>
                      <a:pt x="216000" y="432000"/>
                    </a:lnTo>
                    <a:cubicBezTo>
                      <a:pt x="96706" y="432000"/>
                      <a:pt x="0" y="335294"/>
                      <a:pt x="0" y="216000"/>
                    </a:cubicBezTo>
                    <a:cubicBezTo>
                      <a:pt x="0" y="96706"/>
                      <a:pt x="96706" y="0"/>
                      <a:pt x="216000" y="0"/>
                    </a:cubicBezTo>
                    <a:lnTo>
                      <a:pt x="216000" y="21600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black"/>
                  </a:solidFill>
                </a:endParaRPr>
              </a:p>
            </p:txBody>
          </p:sp>
        </p:grpSp>
        <p:grpSp>
          <p:nvGrpSpPr>
            <p:cNvPr id="42" name="群組 41"/>
            <p:cNvGrpSpPr/>
            <p:nvPr/>
          </p:nvGrpSpPr>
          <p:grpSpPr>
            <a:xfrm flipH="1">
              <a:off x="6993828" y="4364933"/>
              <a:ext cx="759600" cy="1828808"/>
              <a:chOff x="4108172" y="4363276"/>
              <a:chExt cx="759600" cy="1828808"/>
            </a:xfrm>
          </p:grpSpPr>
          <p:cxnSp>
            <p:nvCxnSpPr>
              <p:cNvPr id="43" name="直線接點 42"/>
              <p:cNvCxnSpPr/>
              <p:nvPr/>
            </p:nvCxnSpPr>
            <p:spPr>
              <a:xfrm>
                <a:off x="4108172" y="4923185"/>
                <a:ext cx="720000" cy="0"/>
              </a:xfrm>
              <a:prstGeom prst="line">
                <a:avLst/>
              </a:prstGeom>
              <a:ln w="11430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4555436" y="4979510"/>
                <a:ext cx="268357" cy="121257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sp>
            <p:nvSpPr>
              <p:cNvPr id="45" name="矩形 44"/>
              <p:cNvSpPr/>
              <p:nvPr/>
            </p:nvSpPr>
            <p:spPr>
              <a:xfrm>
                <a:off x="4565372" y="4863551"/>
                <a:ext cx="302400" cy="74543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white"/>
                  </a:solidFill>
                </a:endParaRPr>
              </a:p>
            </p:txBody>
          </p:sp>
          <p:sp>
            <p:nvSpPr>
              <p:cNvPr id="46" name="圓形圖 4"/>
              <p:cNvSpPr/>
              <p:nvPr/>
            </p:nvSpPr>
            <p:spPr>
              <a:xfrm>
                <a:off x="4641575" y="4363276"/>
                <a:ext cx="216000" cy="432000"/>
              </a:xfrm>
              <a:custGeom>
                <a:avLst/>
                <a:gdLst>
                  <a:gd name="connsiteX0" fmla="*/ 432000 w 432000"/>
                  <a:gd name="connsiteY0" fmla="*/ 216000 h 432000"/>
                  <a:gd name="connsiteX1" fmla="*/ 216000 w 432000"/>
                  <a:gd name="connsiteY1" fmla="*/ 432000 h 432000"/>
                  <a:gd name="connsiteX2" fmla="*/ 0 w 432000"/>
                  <a:gd name="connsiteY2" fmla="*/ 216000 h 432000"/>
                  <a:gd name="connsiteX3" fmla="*/ 216000 w 432000"/>
                  <a:gd name="connsiteY3" fmla="*/ 0 h 432000"/>
                  <a:gd name="connsiteX4" fmla="*/ 216000 w 432000"/>
                  <a:gd name="connsiteY4" fmla="*/ 216000 h 432000"/>
                  <a:gd name="connsiteX5" fmla="*/ 432000 w 432000"/>
                  <a:gd name="connsiteY5" fmla="*/ 216000 h 432000"/>
                  <a:gd name="connsiteX0" fmla="*/ 216000 w 216000"/>
                  <a:gd name="connsiteY0" fmla="*/ 216000 h 432000"/>
                  <a:gd name="connsiteX1" fmla="*/ 216000 w 216000"/>
                  <a:gd name="connsiteY1" fmla="*/ 432000 h 432000"/>
                  <a:gd name="connsiteX2" fmla="*/ 0 w 216000"/>
                  <a:gd name="connsiteY2" fmla="*/ 216000 h 432000"/>
                  <a:gd name="connsiteX3" fmla="*/ 216000 w 216000"/>
                  <a:gd name="connsiteY3" fmla="*/ 0 h 432000"/>
                  <a:gd name="connsiteX4" fmla="*/ 216000 w 216000"/>
                  <a:gd name="connsiteY4" fmla="*/ 216000 h 4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0" h="432000">
                    <a:moveTo>
                      <a:pt x="216000" y="216000"/>
                    </a:moveTo>
                    <a:lnTo>
                      <a:pt x="216000" y="432000"/>
                    </a:lnTo>
                    <a:cubicBezTo>
                      <a:pt x="96706" y="432000"/>
                      <a:pt x="0" y="335294"/>
                      <a:pt x="0" y="216000"/>
                    </a:cubicBezTo>
                    <a:cubicBezTo>
                      <a:pt x="0" y="96706"/>
                      <a:pt x="96706" y="0"/>
                      <a:pt x="216000" y="0"/>
                    </a:cubicBezTo>
                    <a:lnTo>
                      <a:pt x="216000" y="216000"/>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1" lang="zh-TW" altLang="en-US" sz="1800">
                  <a:solidFill>
                    <a:prstClr val="black"/>
                  </a:solidFill>
                </a:endParaRPr>
              </a:p>
            </p:txBody>
          </p:sp>
        </p:grpSp>
      </p:grpSp>
      <p:sp>
        <p:nvSpPr>
          <p:cNvPr id="11" name="文字方塊 10"/>
          <p:cNvSpPr txBox="1"/>
          <p:nvPr/>
        </p:nvSpPr>
        <p:spPr>
          <a:xfrm>
            <a:off x="3634740" y="4023360"/>
            <a:ext cx="340158" cy="461665"/>
          </a:xfrm>
          <a:prstGeom prst="rect">
            <a:avLst/>
          </a:prstGeom>
          <a:noFill/>
        </p:spPr>
        <p:txBody>
          <a:bodyPr wrap="none" rtlCol="0">
            <a:spAutoFit/>
          </a:bodyPr>
          <a:lstStyle/>
          <a:p>
            <a:pPr fontAlgn="auto">
              <a:spcBef>
                <a:spcPts val="0"/>
              </a:spcBef>
              <a:spcAft>
                <a:spcPts val="0"/>
              </a:spcAft>
            </a:pPr>
            <a:r>
              <a:rPr kumimoji="1" lang="en-US" altLang="zh-TW">
                <a:solidFill>
                  <a:prstClr val="black"/>
                </a:solidFill>
                <a:latin typeface="Calibri"/>
                <a:ea typeface="新細明體" charset="-120"/>
              </a:rPr>
              <a:t>0</a:t>
            </a:r>
            <a:endParaRPr kumimoji="1" lang="zh-TW" altLang="en-US" dirty="0">
              <a:solidFill>
                <a:prstClr val="black"/>
              </a:solidFill>
              <a:latin typeface="Calibri"/>
              <a:ea typeface="新細明體" charset="-120"/>
            </a:endParaRPr>
          </a:p>
        </p:txBody>
      </p:sp>
      <p:sp>
        <p:nvSpPr>
          <p:cNvPr id="38" name="文字方塊 37"/>
          <p:cNvSpPr txBox="1"/>
          <p:nvPr/>
        </p:nvSpPr>
        <p:spPr>
          <a:xfrm>
            <a:off x="5284470" y="3992880"/>
            <a:ext cx="340158" cy="461665"/>
          </a:xfrm>
          <a:prstGeom prst="rect">
            <a:avLst/>
          </a:prstGeom>
          <a:noFill/>
        </p:spPr>
        <p:txBody>
          <a:bodyPr wrap="none" rtlCol="0">
            <a:spAutoFit/>
          </a:bodyPr>
          <a:lstStyle/>
          <a:p>
            <a:pPr fontAlgn="auto">
              <a:spcBef>
                <a:spcPts val="0"/>
              </a:spcBef>
              <a:spcAft>
                <a:spcPts val="0"/>
              </a:spcAft>
            </a:pPr>
            <a:r>
              <a:rPr kumimoji="1" lang="en-US" altLang="zh-TW" dirty="0">
                <a:solidFill>
                  <a:prstClr val="black"/>
                </a:solidFill>
                <a:latin typeface="Calibri"/>
                <a:ea typeface="新細明體" charset="-120"/>
              </a:rPr>
              <a:t>1</a:t>
            </a:r>
            <a:endParaRPr kumimoji="1" lang="zh-TW" altLang="en-US" dirty="0">
              <a:solidFill>
                <a:prstClr val="black"/>
              </a:solidFill>
              <a:latin typeface="Calibri"/>
              <a:ea typeface="新細明體" charset="-120"/>
            </a:endParaRPr>
          </a:p>
        </p:txBody>
      </p:sp>
    </p:spTree>
    <p:extLst>
      <p:ext uri="{BB962C8B-B14F-4D97-AF65-F5344CB8AC3E}">
        <p14:creationId xmlns:p14="http://schemas.microsoft.com/office/powerpoint/2010/main" val="1336001100"/>
      </p:ext>
    </p:extLst>
  </p:cSld>
  <p:clrMapOvr>
    <a:masterClrMapping/>
  </p:clrMapOvr>
  <p:transition>
    <p:random/>
    <p:sndAc>
      <p:stSnd>
        <p:snd r:embed="rId3" name="Slide Projector"/>
      </p:stSnd>
    </p:sndAc>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6498" name="Rectangle 2"/>
          <p:cNvSpPr>
            <a:spLocks noChangeArrowheads="1"/>
          </p:cNvSpPr>
          <p:nvPr/>
        </p:nvSpPr>
        <p:spPr bwMode="auto">
          <a:xfrm>
            <a:off x="971600" y="4509120"/>
            <a:ext cx="9144000" cy="1054224"/>
          </a:xfrm>
          <a:prstGeom prst="rect">
            <a:avLst/>
          </a:prstGeom>
          <a:noFill/>
          <a:ln w="127000">
            <a:noFill/>
            <a:miter lim="800000"/>
            <a:headEnd/>
            <a:tailEnd/>
          </a:ln>
          <a:effectLst/>
        </p:spPr>
        <p:txBody>
          <a:bodyPr wrap="none" lIns="0" tIns="0" rIns="0" bIns="0" anchor="ctr"/>
          <a:lstStyle/>
          <a:p>
            <a:pPr>
              <a:defRPr/>
            </a:pPr>
            <a:r>
              <a:rPr lang="en-US" altLang="zh-TW" sz="3600" b="1" dirty="0">
                <a:solidFill>
                  <a:srgbClr val="CC3300"/>
                </a:solidFill>
                <a:effectLst>
                  <a:outerShdw blurRad="38100" dist="38100" dir="2700000" algn="tl">
                    <a:srgbClr val="000000"/>
                  </a:outerShdw>
                </a:effectLst>
                <a:latin typeface="Times New Roman" pitchFamily="18" charset="0"/>
              </a:rPr>
              <a:t>I think that it is fair to say that no one </a:t>
            </a:r>
          </a:p>
          <a:p>
            <a:pPr>
              <a:defRPr/>
            </a:pPr>
            <a:r>
              <a:rPr lang="en-US" altLang="zh-TW" sz="3600" b="1" dirty="0">
                <a:solidFill>
                  <a:srgbClr val="CC3300"/>
                </a:solidFill>
                <a:effectLst>
                  <a:outerShdw blurRad="38100" dist="38100" dir="2700000" algn="tl">
                    <a:srgbClr val="000000"/>
                  </a:outerShdw>
                </a:effectLst>
                <a:latin typeface="Times New Roman" pitchFamily="18" charset="0"/>
              </a:rPr>
              <a:t>understands the quantum theory…</a:t>
            </a:r>
            <a:endParaRPr lang="zh-TW" altLang="en-US" sz="3600" dirty="0">
              <a:solidFill>
                <a:srgbClr val="CC3300"/>
              </a:solidFill>
              <a:effectLst>
                <a:outerShdw blurRad="38100" dist="38100" dir="2700000" algn="tl">
                  <a:srgbClr val="000000"/>
                </a:outerShdw>
              </a:effectLst>
              <a:latin typeface="Apple LiGothic Medium" charset="-120"/>
            </a:endParaRPr>
          </a:p>
        </p:txBody>
      </p:sp>
      <p:pic>
        <p:nvPicPr>
          <p:cNvPr id="1028" name="Picture 4" descr="feyman"/>
          <p:cNvPicPr>
            <a:picLocks noChangeAspect="1" noChangeArrowheads="1"/>
          </p:cNvPicPr>
          <p:nvPr/>
        </p:nvPicPr>
        <p:blipFill>
          <a:blip r:embed="rId3" cstate="print"/>
          <a:srcRect/>
          <a:stretch>
            <a:fillRect/>
          </a:stretch>
        </p:blipFill>
        <p:spPr bwMode="auto">
          <a:xfrm>
            <a:off x="611560" y="404664"/>
            <a:ext cx="3100036" cy="3062600"/>
          </a:xfrm>
          <a:prstGeom prst="rect">
            <a:avLst/>
          </a:prstGeom>
          <a:noFill/>
          <a:ln w="9525">
            <a:noFill/>
            <a:miter lim="800000"/>
            <a:headEnd/>
            <a:tailEnd/>
          </a:ln>
        </p:spPr>
      </p:pic>
      <p:sp>
        <p:nvSpPr>
          <p:cNvPr id="1029" name="Rectangle 7"/>
          <p:cNvSpPr>
            <a:spLocks noChangeArrowheads="1"/>
          </p:cNvSpPr>
          <p:nvPr/>
        </p:nvSpPr>
        <p:spPr bwMode="auto">
          <a:xfrm>
            <a:off x="0" y="3324225"/>
            <a:ext cx="9144000" cy="0"/>
          </a:xfrm>
          <a:prstGeom prst="rect">
            <a:avLst/>
          </a:prstGeom>
          <a:noFill/>
          <a:ln w="25400">
            <a:noFill/>
            <a:miter lim="800000"/>
            <a:headEnd/>
            <a:tailEnd/>
          </a:ln>
        </p:spPr>
        <p:txBody>
          <a:bodyPr wrap="none" anchor="ctr">
            <a:spAutoFit/>
          </a:bodyPr>
          <a:lstStyle/>
          <a:p>
            <a:endParaRPr lang="zh-TW" altLang="en-US"/>
          </a:p>
        </p:txBody>
      </p:sp>
      <p:sp>
        <p:nvSpPr>
          <p:cNvPr id="2" name="矩形 1"/>
          <p:cNvSpPr/>
          <p:nvPr/>
        </p:nvSpPr>
        <p:spPr>
          <a:xfrm>
            <a:off x="4788024" y="764704"/>
            <a:ext cx="3387466" cy="1015663"/>
          </a:xfrm>
          <a:prstGeom prst="rect">
            <a:avLst/>
          </a:prstGeom>
        </p:spPr>
        <p:txBody>
          <a:bodyPr wrap="none">
            <a:spAutoFit/>
          </a:bodyPr>
          <a:lstStyle/>
          <a:p>
            <a:r>
              <a:rPr lang="zh-TW" altLang="en-US" sz="3200" dirty="0">
                <a:solidFill>
                  <a:srgbClr val="0070C0"/>
                </a:solidFill>
                <a:latin typeface="Kaiti TC" charset="-120"/>
                <a:ea typeface="Kaiti TC" charset="-120"/>
                <a:cs typeface="Kaiti TC" charset="-120"/>
              </a:rPr>
              <a:t>費因曼</a:t>
            </a:r>
            <a:endParaRPr lang="en-US" altLang="zh-TW" sz="3200" dirty="0">
              <a:solidFill>
                <a:srgbClr val="0070C0"/>
              </a:solidFill>
              <a:latin typeface="Kaiti TC" charset="-120"/>
              <a:ea typeface="Kaiti TC" charset="-120"/>
              <a:cs typeface="Kaiti TC" charset="-120"/>
            </a:endParaRPr>
          </a:p>
          <a:p>
            <a:r>
              <a:rPr lang="en-US" altLang="zh-TW" sz="2800" dirty="0">
                <a:solidFill>
                  <a:srgbClr val="0070C0"/>
                </a:solidFill>
                <a:latin typeface="Kaiti TC" charset="-120"/>
                <a:ea typeface="Kaiti TC" charset="-120"/>
                <a:cs typeface="Kaiti TC" charset="-120"/>
              </a:rPr>
              <a:t>(1965 </a:t>
            </a:r>
            <a:r>
              <a:rPr lang="zh-TW" altLang="en-US" sz="2800" dirty="0">
                <a:solidFill>
                  <a:srgbClr val="0070C0"/>
                </a:solidFill>
                <a:latin typeface="Kaiti TC" charset="-120"/>
                <a:ea typeface="Kaiti TC" charset="-120"/>
                <a:cs typeface="Kaiti TC" charset="-120"/>
              </a:rPr>
              <a:t>諾貝爾物理獎</a:t>
            </a:r>
            <a:r>
              <a:rPr lang="en-US" altLang="zh-TW" sz="2800" dirty="0">
                <a:solidFill>
                  <a:srgbClr val="0070C0"/>
                </a:solidFill>
                <a:latin typeface="Kaiti TC" charset="-120"/>
                <a:ea typeface="Kaiti TC" charset="-120"/>
                <a:cs typeface="Kaiti TC" charset="-120"/>
              </a:rPr>
              <a:t>)</a:t>
            </a:r>
            <a:endParaRPr lang="zh-TW" altLang="en-US" sz="2800" dirty="0">
              <a:latin typeface="Kaiti TC" charset="-120"/>
              <a:ea typeface="Kaiti TC" charset="-120"/>
              <a:cs typeface="Kaiti TC" charset="-120"/>
            </a:endParaRPr>
          </a:p>
        </p:txBody>
      </p:sp>
    </p:spTree>
    <p:extLst>
      <p:ext uri="{BB962C8B-B14F-4D97-AF65-F5344CB8AC3E}">
        <p14:creationId xmlns:p14="http://schemas.microsoft.com/office/powerpoint/2010/main" val="13280442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C6A9CC24-25C4-D91E-3BD4-D7B4910704E9}"/>
              </a:ext>
            </a:extLst>
          </p:cNvPr>
          <p:cNvPicPr>
            <a:picLocks noChangeAspect="1"/>
          </p:cNvPicPr>
          <p:nvPr/>
        </p:nvPicPr>
        <p:blipFill>
          <a:blip r:embed="rId2"/>
          <a:stretch>
            <a:fillRect/>
          </a:stretch>
        </p:blipFill>
        <p:spPr>
          <a:xfrm>
            <a:off x="0" y="0"/>
            <a:ext cx="9144000" cy="6911777"/>
          </a:xfrm>
          <a:prstGeom prst="rect">
            <a:avLst/>
          </a:prstGeom>
        </p:spPr>
      </p:pic>
      <p:sp>
        <p:nvSpPr>
          <p:cNvPr id="8" name="投影片編號版面配置區 2"/>
          <p:cNvSpPr>
            <a:spLocks noGrp="1"/>
          </p:cNvSpPr>
          <p:nvPr>
            <p:ph type="sldNum" sz="quarter" idx="11"/>
          </p:nvPr>
        </p:nvSpPr>
        <p:spPr/>
        <p:txBody>
          <a:bodyPr/>
          <a:lstStyle/>
          <a:p>
            <a:fld id="{80E32F95-6369-3B40-B49F-D4EBAE3A4FC0}" type="slidenum">
              <a:rPr lang="zh-TW" altLang="en-US"/>
              <a:pPr/>
              <a:t>38</a:t>
            </a:fld>
            <a:endParaRPr lang="zh-TW" altLang="en-US">
              <a:solidFill>
                <a:schemeClr val="tx1"/>
              </a:solidFill>
              <a:latin typeface="Times New Roman" charset="0"/>
            </a:endParaRPr>
          </a:p>
        </p:txBody>
      </p:sp>
      <p:sp>
        <p:nvSpPr>
          <p:cNvPr id="11" name="三角形 10">
            <a:hlinkClick r:id="rId3" action="ppaction://hlinksldjump"/>
          </p:cNvPr>
          <p:cNvSpPr/>
          <p:nvPr/>
        </p:nvSpPr>
        <p:spPr bwMode="auto">
          <a:xfrm>
            <a:off x="7840539" y="5859374"/>
            <a:ext cx="432048" cy="360040"/>
          </a:xfrm>
          <a:prstGeom prst="triangle">
            <a:avLst/>
          </a:prstGeom>
          <a:solidFill>
            <a:srgbClr val="FF3300">
              <a:alpha val="50000"/>
            </a:srgbClr>
          </a:solidFill>
          <a:ln>
            <a:noFill/>
          </a:ln>
          <a:effectLst/>
          <a:extLst>
            <a:ext uri="{91240B29-F687-4F45-9708-019B960494DF}">
              <a14:hiddenLine xmlns:a14="http://schemas.microsoft.com/office/drawing/2010/main" w="254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a:ln>
                <a:noFill/>
              </a:ln>
              <a:solidFill>
                <a:schemeClr val="tx1"/>
              </a:solidFill>
              <a:effectLst/>
              <a:latin typeface="標楷體" charset="-120"/>
              <a:ea typeface="標楷體" charset="-120"/>
            </a:endParaRPr>
          </a:p>
        </p:txBody>
      </p:sp>
    </p:spTree>
    <p:extLst>
      <p:ext uri="{BB962C8B-B14F-4D97-AF65-F5344CB8AC3E}">
        <p14:creationId xmlns:p14="http://schemas.microsoft.com/office/powerpoint/2010/main" val="1238221315"/>
      </p:ext>
    </p:extLst>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2"/>
          <p:cNvSpPr>
            <a:spLocks noGrp="1"/>
          </p:cNvSpPr>
          <p:nvPr>
            <p:ph type="sldNum" sz="quarter" idx="11"/>
          </p:nvPr>
        </p:nvSpPr>
        <p:spPr/>
        <p:txBody>
          <a:bodyPr/>
          <a:lstStyle/>
          <a:p>
            <a:fld id="{874BB2F3-EB52-DD4E-936E-37BD7ED5BD7E}" type="slidenum">
              <a:rPr lang="zh-TW" altLang="en-US"/>
              <a:pPr/>
              <a:t>3</a:t>
            </a:fld>
            <a:endParaRPr lang="zh-TW" altLang="en-US">
              <a:solidFill>
                <a:schemeClr val="tx1"/>
              </a:solidFill>
              <a:latin typeface="Times New Roman" charset="0"/>
            </a:endParaRPr>
          </a:p>
        </p:txBody>
      </p:sp>
      <p:sp>
        <p:nvSpPr>
          <p:cNvPr id="282626" name="Text Box 2"/>
          <p:cNvSpPr txBox="1">
            <a:spLocks noChangeArrowheads="1"/>
          </p:cNvSpPr>
          <p:nvPr/>
        </p:nvSpPr>
        <p:spPr bwMode="auto">
          <a:xfrm>
            <a:off x="3048000" y="838200"/>
            <a:ext cx="4114800" cy="1401763"/>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pPr>
            <a:r>
              <a:rPr lang="zh-TW" altLang="en-US" sz="4400" b="1">
                <a:solidFill>
                  <a:srgbClr val="3333CC"/>
                </a:solidFill>
                <a:effectLst>
                  <a:outerShdw blurRad="38100" dist="38100" dir="2700000" algn="tl">
                    <a:srgbClr val="000000"/>
                  </a:outerShdw>
                </a:effectLst>
              </a:rPr>
              <a:t>課程資訊(</a:t>
            </a:r>
            <a:r>
              <a:rPr lang="en-US" altLang="zh-TW" sz="4400" b="1">
                <a:solidFill>
                  <a:srgbClr val="3333CC"/>
                </a:solidFill>
                <a:effectLst>
                  <a:outerShdw blurRad="38100" dist="38100" dir="2700000" algn="tl">
                    <a:srgbClr val="000000"/>
                  </a:outerShdw>
                </a:effectLst>
              </a:rPr>
              <a:t>III)</a:t>
            </a:r>
            <a:endParaRPr lang="en-US" altLang="zh-TW" sz="3200" b="1">
              <a:solidFill>
                <a:srgbClr val="CC0066"/>
              </a:solidFill>
              <a:effectLst>
                <a:outerShdw blurRad="38100" dist="38100" dir="2700000" algn="tl">
                  <a:srgbClr val="000000"/>
                </a:outerShdw>
              </a:effectLst>
            </a:endParaRPr>
          </a:p>
          <a:p>
            <a:pPr>
              <a:spcBef>
                <a:spcPct val="50000"/>
              </a:spcBef>
            </a:pPr>
            <a:endParaRPr lang="zh-TW" altLang="en-US" sz="3200" b="1">
              <a:solidFill>
                <a:srgbClr val="CC0066"/>
              </a:solidFill>
              <a:effectLst>
                <a:outerShdw blurRad="38100" dist="38100" dir="2700000" algn="tl">
                  <a:srgbClr val="000000"/>
                </a:outerShdw>
              </a:effectLst>
            </a:endParaRPr>
          </a:p>
        </p:txBody>
      </p:sp>
      <p:sp>
        <p:nvSpPr>
          <p:cNvPr id="282627" name="Text Box 3"/>
          <p:cNvSpPr txBox="1">
            <a:spLocks noChangeArrowheads="1"/>
          </p:cNvSpPr>
          <p:nvPr/>
        </p:nvSpPr>
        <p:spPr bwMode="auto">
          <a:xfrm>
            <a:off x="1524000" y="1905000"/>
            <a:ext cx="6248400" cy="792163"/>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buFontTx/>
              <a:buChar char="•"/>
            </a:pPr>
            <a:r>
              <a:rPr lang="zh-TW" altLang="en-US" sz="2800" b="1">
                <a:solidFill>
                  <a:srgbClr val="990000"/>
                </a:solidFill>
                <a:latin typeface="Arial" charset="0"/>
              </a:rPr>
              <a:t>教科書 : </a:t>
            </a:r>
            <a:r>
              <a:rPr lang="en-US" altLang="zh-TW" b="1">
                <a:latin typeface="Arial" charset="0"/>
                <a:ea typeface="新細明體" charset="-120"/>
              </a:rPr>
              <a:t>Quantum Physics, </a:t>
            </a:r>
            <a:r>
              <a:rPr lang="en-US" altLang="zh-TW" b="1">
                <a:solidFill>
                  <a:srgbClr val="CC3300"/>
                </a:solidFill>
                <a:latin typeface="Arial" charset="0"/>
                <a:ea typeface="新細明體" charset="-120"/>
              </a:rPr>
              <a:t>3rd edition</a:t>
            </a:r>
            <a:r>
              <a:rPr lang="en-US" altLang="zh-TW" b="1">
                <a:latin typeface="Arial" charset="0"/>
                <a:ea typeface="新細明體" charset="-120"/>
              </a:rPr>
              <a:t>, by Stephen Gasiorowicz </a:t>
            </a:r>
            <a:endParaRPr lang="zh-TW" altLang="en-US" b="1">
              <a:latin typeface="Arial" charset="0"/>
              <a:ea typeface="新細明體" charset="-120"/>
            </a:endParaRPr>
          </a:p>
        </p:txBody>
      </p:sp>
      <p:sp>
        <p:nvSpPr>
          <p:cNvPr id="282628" name="Text Box 4"/>
          <p:cNvSpPr txBox="1">
            <a:spLocks noChangeArrowheads="1"/>
          </p:cNvSpPr>
          <p:nvPr/>
        </p:nvSpPr>
        <p:spPr bwMode="auto">
          <a:xfrm>
            <a:off x="1524000" y="3124200"/>
            <a:ext cx="7162800" cy="3409950"/>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buFontTx/>
              <a:buChar char="•"/>
            </a:pPr>
            <a:r>
              <a:rPr lang="zh-TW" altLang="en-US" sz="2800" b="1">
                <a:solidFill>
                  <a:srgbClr val="990000"/>
                </a:solidFill>
                <a:latin typeface="Arial" charset="0"/>
              </a:rPr>
              <a:t>參考書:                                                          </a:t>
            </a:r>
            <a:r>
              <a:rPr lang="zh-TW" altLang="en-US" sz="2800">
                <a:solidFill>
                  <a:srgbClr val="003399"/>
                </a:solidFill>
                <a:latin typeface="Arial" charset="0"/>
              </a:rPr>
              <a:t>1.</a:t>
            </a:r>
            <a:r>
              <a:rPr lang="zh-TW" altLang="en-US" sz="2800" b="1">
                <a:solidFill>
                  <a:srgbClr val="990000"/>
                </a:solidFill>
                <a:latin typeface="Arial" charset="0"/>
              </a:rPr>
              <a:t> </a:t>
            </a:r>
            <a:r>
              <a:rPr lang="en-US" altLang="zh-TW">
                <a:solidFill>
                  <a:srgbClr val="003399"/>
                </a:solidFill>
                <a:latin typeface="Arial" charset="0"/>
                <a:ea typeface="新細明體" charset="-120"/>
              </a:rPr>
              <a:t>Quantum Mechanics, An Introduction, 4th edition, by W. Grenier</a:t>
            </a:r>
            <a:r>
              <a:rPr lang="en-US" altLang="zh-TW">
                <a:latin typeface="Arial" charset="0"/>
                <a:ea typeface="新細明體" charset="-120"/>
              </a:rPr>
              <a:t> </a:t>
            </a:r>
          </a:p>
          <a:p>
            <a:r>
              <a:rPr lang="en-US" altLang="zh-TW">
                <a:solidFill>
                  <a:srgbClr val="FF0000"/>
                </a:solidFill>
                <a:latin typeface="Arial" charset="0"/>
                <a:ea typeface="新細明體" charset="-120"/>
              </a:rPr>
              <a:t>2. Feynman's Lectures on Physics, Vol.3</a:t>
            </a:r>
            <a:r>
              <a:rPr lang="en-US" altLang="zh-TW">
                <a:latin typeface="Arial" charset="0"/>
                <a:ea typeface="新細明體" charset="-120"/>
              </a:rPr>
              <a:t> </a:t>
            </a:r>
          </a:p>
          <a:p>
            <a:r>
              <a:rPr lang="en-US" altLang="zh-TW">
                <a:solidFill>
                  <a:srgbClr val="006600"/>
                </a:solidFill>
                <a:latin typeface="Arial" charset="0"/>
                <a:ea typeface="新細明體" charset="-120"/>
              </a:rPr>
              <a:t>3. Introducton to Quantum Mechanics, by David J. Griffiths</a:t>
            </a:r>
            <a:r>
              <a:rPr lang="en-US" altLang="zh-TW">
                <a:latin typeface="Arial" charset="0"/>
                <a:ea typeface="新細明體" charset="-120"/>
              </a:rPr>
              <a:t> </a:t>
            </a:r>
          </a:p>
          <a:p>
            <a:r>
              <a:rPr lang="en-US" altLang="zh-TW">
                <a:latin typeface="Arial" charset="0"/>
                <a:ea typeface="新細明體" charset="-120"/>
              </a:rPr>
              <a:t>4. Quantum Physics of Atoms, Molecules, Solids, Nuclei, and Particles, by Eisberg and Resnick </a:t>
            </a:r>
          </a:p>
          <a:p>
            <a:endParaRPr lang="zh-TW" altLang="zh-TW"/>
          </a:p>
        </p:txBody>
      </p:sp>
    </p:spTree>
  </p:cSld>
  <p:clrMapOvr>
    <a:masterClrMapping/>
  </p:clrMapOvr>
  <p:transition>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9CFF1CA6-7F23-29F0-95EC-CC3FB4CF0A77}"/>
              </a:ext>
            </a:extLst>
          </p:cNvPr>
          <p:cNvPicPr>
            <a:picLocks noChangeAspect="1"/>
          </p:cNvPicPr>
          <p:nvPr/>
        </p:nvPicPr>
        <p:blipFill>
          <a:blip r:embed="rId2"/>
          <a:stretch>
            <a:fillRect/>
          </a:stretch>
        </p:blipFill>
        <p:spPr>
          <a:xfrm>
            <a:off x="0" y="0"/>
            <a:ext cx="9081821" cy="6858000"/>
          </a:xfrm>
          <a:prstGeom prst="rect">
            <a:avLst/>
          </a:prstGeom>
        </p:spPr>
      </p:pic>
      <p:sp>
        <p:nvSpPr>
          <p:cNvPr id="8" name="投影片編號版面配置區 2"/>
          <p:cNvSpPr>
            <a:spLocks noGrp="1"/>
          </p:cNvSpPr>
          <p:nvPr>
            <p:ph type="sldNum" sz="quarter" idx="11"/>
          </p:nvPr>
        </p:nvSpPr>
        <p:spPr/>
        <p:txBody>
          <a:bodyPr/>
          <a:lstStyle/>
          <a:p>
            <a:fld id="{80E32F95-6369-3B40-B49F-D4EBAE3A4FC0}" type="slidenum">
              <a:rPr lang="zh-TW" altLang="en-US"/>
              <a:pPr/>
              <a:t>39</a:t>
            </a:fld>
            <a:endParaRPr lang="zh-TW" altLang="en-US">
              <a:solidFill>
                <a:schemeClr val="tx1"/>
              </a:solidFill>
              <a:latin typeface="Times New Roman" charset="0"/>
            </a:endParaRPr>
          </a:p>
        </p:txBody>
      </p:sp>
      <p:sp>
        <p:nvSpPr>
          <p:cNvPr id="5" name="三角形 4">
            <a:hlinkClick r:id="rId3" action="ppaction://hlinksldjump"/>
          </p:cNvPr>
          <p:cNvSpPr/>
          <p:nvPr/>
        </p:nvSpPr>
        <p:spPr bwMode="auto">
          <a:xfrm>
            <a:off x="8090464" y="6193160"/>
            <a:ext cx="432048" cy="360040"/>
          </a:xfrm>
          <a:prstGeom prst="triangle">
            <a:avLst/>
          </a:prstGeom>
          <a:solidFill>
            <a:srgbClr val="FF3300">
              <a:alpha val="50000"/>
            </a:srgbClr>
          </a:solidFill>
          <a:ln>
            <a:noFill/>
          </a:ln>
          <a:effectLst/>
          <a:extLst>
            <a:ext uri="{91240B29-F687-4F45-9708-019B960494DF}">
              <a14:hiddenLine xmlns:a14="http://schemas.microsoft.com/office/drawing/2010/main" w="254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a:ln>
                <a:noFill/>
              </a:ln>
              <a:solidFill>
                <a:schemeClr val="tx1"/>
              </a:solidFill>
              <a:effectLst/>
              <a:latin typeface="標楷體" charset="-120"/>
              <a:ea typeface="標楷體" charset="-120"/>
            </a:endParaRPr>
          </a:p>
        </p:txBody>
      </p:sp>
    </p:spTree>
    <p:extLst>
      <p:ext uri="{BB962C8B-B14F-4D97-AF65-F5344CB8AC3E}">
        <p14:creationId xmlns:p14="http://schemas.microsoft.com/office/powerpoint/2010/main" val="100678513"/>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2"/>
          <p:cNvSpPr>
            <a:spLocks noGrp="1"/>
          </p:cNvSpPr>
          <p:nvPr>
            <p:ph type="sldNum" sz="quarter" idx="11"/>
          </p:nvPr>
        </p:nvSpPr>
        <p:spPr/>
        <p:txBody>
          <a:bodyPr/>
          <a:lstStyle/>
          <a:p>
            <a:fld id="{9EBCF39B-56A5-5A4A-9E47-528E8FA8C742}" type="slidenum">
              <a:rPr lang="zh-TW" altLang="en-US"/>
              <a:pPr/>
              <a:t>4</a:t>
            </a:fld>
            <a:endParaRPr lang="zh-TW" altLang="en-US">
              <a:solidFill>
                <a:schemeClr val="tx1"/>
              </a:solidFill>
              <a:latin typeface="Times New Roman" charset="0"/>
            </a:endParaRPr>
          </a:p>
        </p:txBody>
      </p:sp>
      <p:sp>
        <p:nvSpPr>
          <p:cNvPr id="280578" name="Text Box 2"/>
          <p:cNvSpPr txBox="1">
            <a:spLocks noChangeArrowheads="1"/>
          </p:cNvSpPr>
          <p:nvPr/>
        </p:nvSpPr>
        <p:spPr bwMode="auto">
          <a:xfrm>
            <a:off x="3352800" y="838200"/>
            <a:ext cx="2286000" cy="669925"/>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pPr>
            <a:r>
              <a:rPr lang="zh-TW" altLang="en-US" sz="4400" b="1">
                <a:solidFill>
                  <a:srgbClr val="3333CC"/>
                </a:solidFill>
                <a:effectLst>
                  <a:outerShdw blurRad="38100" dist="38100" dir="2700000" algn="tl">
                    <a:srgbClr val="000000"/>
                  </a:outerShdw>
                </a:effectLst>
              </a:rPr>
              <a:t>課程大綱</a:t>
            </a:r>
            <a:endParaRPr lang="zh-TW" altLang="en-US" sz="3200" b="1">
              <a:solidFill>
                <a:srgbClr val="CC0066"/>
              </a:solidFill>
              <a:effectLst>
                <a:outerShdw blurRad="38100" dist="38100" dir="2700000" algn="tl">
                  <a:srgbClr val="000000"/>
                </a:outerShdw>
              </a:effectLst>
            </a:endParaRPr>
          </a:p>
        </p:txBody>
      </p:sp>
      <p:sp>
        <p:nvSpPr>
          <p:cNvPr id="280579" name="Text Box 3"/>
          <p:cNvSpPr txBox="1">
            <a:spLocks noChangeArrowheads="1"/>
          </p:cNvSpPr>
          <p:nvPr/>
        </p:nvSpPr>
        <p:spPr bwMode="auto">
          <a:xfrm>
            <a:off x="838200" y="2505075"/>
            <a:ext cx="7772400" cy="4200525"/>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buFontTx/>
              <a:buChar char="•"/>
            </a:pPr>
            <a:r>
              <a:rPr lang="en-US" altLang="zh-TW">
                <a:solidFill>
                  <a:srgbClr val="000066"/>
                </a:solidFill>
                <a:latin typeface="Arial" charset="0"/>
                <a:ea typeface="新細明體" charset="-120"/>
              </a:rPr>
              <a:t>Failure of classical physics and pre-quantum development (</a:t>
            </a:r>
            <a:r>
              <a:rPr lang="en-US" altLang="zh-TW">
                <a:solidFill>
                  <a:srgbClr val="CC3300"/>
                </a:solidFill>
                <a:latin typeface="Arial" charset="0"/>
                <a:ea typeface="新細明體" charset="-120"/>
              </a:rPr>
              <a:t>Chapter 1</a:t>
            </a:r>
            <a:r>
              <a:rPr lang="en-US" altLang="zh-TW">
                <a:solidFill>
                  <a:srgbClr val="000066"/>
                </a:solidFill>
                <a:latin typeface="Arial" charset="0"/>
                <a:ea typeface="新細明體" charset="-120"/>
              </a:rPr>
              <a:t>)</a:t>
            </a:r>
          </a:p>
          <a:p>
            <a:pPr>
              <a:buFontTx/>
              <a:buChar char="•"/>
            </a:pPr>
            <a:r>
              <a:rPr lang="en-US" altLang="zh-TW">
                <a:solidFill>
                  <a:srgbClr val="003300"/>
                </a:solidFill>
                <a:latin typeface="Arial" charset="0"/>
                <a:ea typeface="新細明體" charset="-120"/>
              </a:rPr>
              <a:t>The wave aspect of particles, the description of the matter wave, and the Schrodinger equation (</a:t>
            </a:r>
            <a:r>
              <a:rPr lang="en-US" altLang="zh-TW">
                <a:solidFill>
                  <a:srgbClr val="CC3300"/>
                </a:solidFill>
                <a:latin typeface="Arial" charset="0"/>
                <a:ea typeface="新細明體" charset="-120"/>
              </a:rPr>
              <a:t>Chapters 2 </a:t>
            </a:r>
            <a:r>
              <a:rPr lang="en-US" altLang="zh-TW">
                <a:solidFill>
                  <a:srgbClr val="003300"/>
                </a:solidFill>
                <a:latin typeface="Arial" charset="0"/>
                <a:ea typeface="新細明體" charset="-120"/>
              </a:rPr>
              <a:t>)</a:t>
            </a:r>
          </a:p>
          <a:p>
            <a:pPr>
              <a:buFontTx/>
              <a:buChar char="•"/>
            </a:pPr>
            <a:r>
              <a:rPr lang="en-US" altLang="zh-TW">
                <a:solidFill>
                  <a:srgbClr val="0000FF"/>
                </a:solidFill>
                <a:latin typeface="Arial" charset="0"/>
                <a:ea typeface="新細明體" charset="-120"/>
              </a:rPr>
              <a:t>Mathematical structure of the Schrodinger equation ,meanings of eigenvalues and eigenfunctions (</a:t>
            </a:r>
            <a:r>
              <a:rPr lang="en-US" altLang="zh-TW">
                <a:solidFill>
                  <a:srgbClr val="CC3300"/>
                </a:solidFill>
                <a:latin typeface="Arial" charset="0"/>
                <a:ea typeface="新細明體" charset="-120"/>
              </a:rPr>
              <a:t>Chapter 3</a:t>
            </a:r>
            <a:r>
              <a:rPr lang="en-US" altLang="zh-TW">
                <a:solidFill>
                  <a:srgbClr val="0000FF"/>
                </a:solidFill>
                <a:latin typeface="Arial" charset="0"/>
                <a:ea typeface="新細明體" charset="-120"/>
              </a:rPr>
              <a:t>)</a:t>
            </a:r>
          </a:p>
          <a:p>
            <a:pPr>
              <a:buFontTx/>
              <a:buChar char="•"/>
            </a:pPr>
            <a:r>
              <a:rPr lang="en-US" altLang="zh-TW">
                <a:solidFill>
                  <a:srgbClr val="006600"/>
                </a:solidFill>
                <a:latin typeface="Arial" charset="0"/>
                <a:ea typeface="新細明體" charset="-120"/>
              </a:rPr>
              <a:t>Simple 1D quantum systems (</a:t>
            </a:r>
            <a:r>
              <a:rPr lang="en-US" altLang="zh-TW">
                <a:solidFill>
                  <a:srgbClr val="CC3300"/>
                </a:solidFill>
                <a:latin typeface="Arial" charset="0"/>
                <a:ea typeface="新細明體" charset="-120"/>
              </a:rPr>
              <a:t>Chapter 4</a:t>
            </a:r>
            <a:r>
              <a:rPr lang="en-US" altLang="zh-TW">
                <a:solidFill>
                  <a:srgbClr val="006600"/>
                </a:solidFill>
                <a:latin typeface="Arial" charset="0"/>
                <a:ea typeface="新細明體" charset="-120"/>
              </a:rPr>
              <a:t>)</a:t>
            </a:r>
          </a:p>
          <a:p>
            <a:pPr>
              <a:buFontTx/>
              <a:buChar char="•"/>
            </a:pPr>
            <a:r>
              <a:rPr lang="en-US" altLang="zh-TW">
                <a:solidFill>
                  <a:srgbClr val="663300"/>
                </a:solidFill>
                <a:latin typeface="Arial" charset="0"/>
                <a:ea typeface="新細明體" charset="-120"/>
              </a:rPr>
              <a:t>The general structure of the wave mechanics (the measurement theory of quantum physics) (</a:t>
            </a:r>
            <a:r>
              <a:rPr lang="en-US" altLang="zh-TW">
                <a:solidFill>
                  <a:srgbClr val="CC3300"/>
                </a:solidFill>
                <a:latin typeface="Arial" charset="0"/>
                <a:ea typeface="新細明體" charset="-120"/>
              </a:rPr>
              <a:t>Chapter 5</a:t>
            </a:r>
            <a:r>
              <a:rPr lang="en-US" altLang="zh-TW">
                <a:solidFill>
                  <a:srgbClr val="663300"/>
                </a:solidFill>
                <a:latin typeface="Arial" charset="0"/>
                <a:ea typeface="新細明體" charset="-120"/>
              </a:rPr>
              <a:t>)</a:t>
            </a:r>
          </a:p>
          <a:p>
            <a:pPr>
              <a:buFontTx/>
              <a:buChar char="•"/>
            </a:pPr>
            <a:r>
              <a:rPr lang="en-US" altLang="zh-TW">
                <a:solidFill>
                  <a:srgbClr val="003366"/>
                </a:solidFill>
                <a:latin typeface="Arial" charset="0"/>
                <a:ea typeface="新細明體" charset="-120"/>
              </a:rPr>
              <a:t>Operator method (</a:t>
            </a:r>
            <a:r>
              <a:rPr lang="en-US" altLang="zh-TW">
                <a:solidFill>
                  <a:srgbClr val="CC0066"/>
                </a:solidFill>
                <a:latin typeface="Arial" charset="0"/>
                <a:ea typeface="新細明體" charset="-120"/>
              </a:rPr>
              <a:t>Chapter 6, will be skipped</a:t>
            </a:r>
            <a:r>
              <a:rPr lang="en-US" altLang="zh-TW">
                <a:solidFill>
                  <a:srgbClr val="003366"/>
                </a:solidFill>
                <a:latin typeface="Arial" charset="0"/>
                <a:ea typeface="新細明體" charset="-120"/>
              </a:rPr>
              <a:t>)</a:t>
            </a:r>
            <a:endParaRPr lang="en-US" altLang="zh-TW">
              <a:solidFill>
                <a:srgbClr val="660033"/>
              </a:solidFill>
              <a:latin typeface="Arial" charset="0"/>
              <a:ea typeface="新細明體" charset="-120"/>
            </a:endParaRPr>
          </a:p>
          <a:p>
            <a:pPr>
              <a:buFontTx/>
              <a:buChar char="•"/>
            </a:pPr>
            <a:endParaRPr lang="zh-TW" altLang="zh-TW" sz="3600" b="1">
              <a:solidFill>
                <a:srgbClr val="003300"/>
              </a:solidFill>
              <a:effectLst>
                <a:outerShdw blurRad="38100" dist="38100" dir="2700000" algn="tl">
                  <a:srgbClr val="000000"/>
                </a:outerShdw>
              </a:effectLst>
            </a:endParaRPr>
          </a:p>
        </p:txBody>
      </p:sp>
      <p:sp>
        <p:nvSpPr>
          <p:cNvPr id="280583" name="Text Box 7"/>
          <p:cNvSpPr txBox="1">
            <a:spLocks noChangeArrowheads="1"/>
          </p:cNvSpPr>
          <p:nvPr/>
        </p:nvSpPr>
        <p:spPr bwMode="auto">
          <a:xfrm>
            <a:off x="2819400" y="1706563"/>
            <a:ext cx="3962400" cy="427037"/>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pPr>
            <a:r>
              <a:rPr lang="zh-TW" altLang="en-US" sz="2800" b="1">
                <a:solidFill>
                  <a:srgbClr val="CC0066"/>
                </a:solidFill>
              </a:rPr>
              <a:t>單質點系統與數學結構</a:t>
            </a:r>
            <a:endParaRPr lang="zh-TW" altLang="en-US" sz="2800" b="1">
              <a:solidFill>
                <a:srgbClr val="CC0066"/>
              </a:solidFill>
              <a:effectLst>
                <a:outerShdw blurRad="38100" dist="38100" dir="2700000" algn="tl">
                  <a:srgbClr val="000000"/>
                </a:outerShdw>
              </a:effectLst>
            </a:endParaRPr>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2"/>
          <p:cNvSpPr>
            <a:spLocks noGrp="1"/>
          </p:cNvSpPr>
          <p:nvPr>
            <p:ph type="sldNum" sz="quarter" idx="11"/>
          </p:nvPr>
        </p:nvSpPr>
        <p:spPr/>
        <p:txBody>
          <a:bodyPr/>
          <a:lstStyle/>
          <a:p>
            <a:fld id="{E44CAEA2-5873-7144-965B-1CFE22EB96FB}" type="slidenum">
              <a:rPr lang="zh-TW" altLang="en-US"/>
              <a:pPr/>
              <a:t>5</a:t>
            </a:fld>
            <a:endParaRPr lang="zh-TW" altLang="en-US">
              <a:solidFill>
                <a:schemeClr val="tx1"/>
              </a:solidFill>
              <a:latin typeface="Times New Roman" charset="0"/>
            </a:endParaRPr>
          </a:p>
        </p:txBody>
      </p:sp>
      <p:sp>
        <p:nvSpPr>
          <p:cNvPr id="283651" name="Text Box 3"/>
          <p:cNvSpPr txBox="1">
            <a:spLocks noChangeArrowheads="1"/>
          </p:cNvSpPr>
          <p:nvPr/>
        </p:nvSpPr>
        <p:spPr bwMode="auto">
          <a:xfrm>
            <a:off x="1143000" y="2489200"/>
            <a:ext cx="7239000" cy="2921000"/>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buFontTx/>
              <a:buChar char="•"/>
            </a:pPr>
            <a:r>
              <a:rPr lang="zh-TW" altLang="zh-TW">
                <a:solidFill>
                  <a:srgbClr val="000066"/>
                </a:solidFill>
                <a:latin typeface="Arial" charset="0"/>
                <a:ea typeface="新細明體" charset="-120"/>
              </a:rPr>
              <a:t>2</a:t>
            </a:r>
            <a:r>
              <a:rPr lang="en-US" altLang="zh-TW">
                <a:solidFill>
                  <a:srgbClr val="000066"/>
                </a:solidFill>
                <a:latin typeface="Arial" charset="0"/>
                <a:ea typeface="新細明體" charset="-120"/>
              </a:rPr>
              <a:t>D and 3D potentials for single particles (</a:t>
            </a:r>
            <a:r>
              <a:rPr lang="en-US" altLang="zh-TW">
                <a:solidFill>
                  <a:srgbClr val="CC3300"/>
                </a:solidFill>
                <a:latin typeface="Arial" charset="0"/>
                <a:ea typeface="新細明體" charset="-120"/>
              </a:rPr>
              <a:t>Chapter 7 , 8 &amp; 9</a:t>
            </a:r>
            <a:r>
              <a:rPr lang="en-US" altLang="zh-TW">
                <a:solidFill>
                  <a:srgbClr val="000066"/>
                </a:solidFill>
                <a:latin typeface="Arial" charset="0"/>
                <a:ea typeface="新細明體" charset="-120"/>
              </a:rPr>
              <a:t>)</a:t>
            </a:r>
          </a:p>
          <a:p>
            <a:pPr>
              <a:buFontTx/>
              <a:buChar char="•"/>
            </a:pPr>
            <a:r>
              <a:rPr lang="en-US" altLang="zh-TW">
                <a:solidFill>
                  <a:srgbClr val="003300"/>
                </a:solidFill>
                <a:latin typeface="Arial" charset="0"/>
                <a:ea typeface="新細明體" charset="-120"/>
              </a:rPr>
              <a:t>Angular momentum and spins (</a:t>
            </a:r>
            <a:r>
              <a:rPr lang="en-US" altLang="zh-TW">
                <a:solidFill>
                  <a:srgbClr val="CC3300"/>
                </a:solidFill>
                <a:latin typeface="Arial" charset="0"/>
                <a:ea typeface="新細明體" charset="-120"/>
              </a:rPr>
              <a:t>Chapters 7, 9, &amp;10</a:t>
            </a:r>
            <a:r>
              <a:rPr lang="en-US" altLang="zh-TW">
                <a:solidFill>
                  <a:srgbClr val="003300"/>
                </a:solidFill>
                <a:latin typeface="Arial" charset="0"/>
                <a:ea typeface="新細明體" charset="-120"/>
              </a:rPr>
              <a:t>)</a:t>
            </a:r>
          </a:p>
          <a:p>
            <a:pPr>
              <a:buFontTx/>
              <a:buChar char="•"/>
            </a:pPr>
            <a:r>
              <a:rPr lang="en-US" altLang="zh-TW">
                <a:solidFill>
                  <a:srgbClr val="0000FF"/>
                </a:solidFill>
                <a:latin typeface="Arial" charset="0"/>
                <a:ea typeface="新細明體" charset="-120"/>
              </a:rPr>
              <a:t>The Hydrogen atom and those beyond the Coulomb interactions (</a:t>
            </a:r>
            <a:r>
              <a:rPr lang="en-US" altLang="zh-TW">
                <a:solidFill>
                  <a:srgbClr val="CC3300"/>
                </a:solidFill>
                <a:latin typeface="Arial" charset="0"/>
                <a:ea typeface="新細明體" charset="-120"/>
              </a:rPr>
              <a:t>Chapters 8 &amp; 12</a:t>
            </a:r>
            <a:r>
              <a:rPr lang="en-US" altLang="zh-TW">
                <a:solidFill>
                  <a:srgbClr val="0000FF"/>
                </a:solidFill>
                <a:latin typeface="Arial" charset="0"/>
                <a:ea typeface="新細明體" charset="-120"/>
              </a:rPr>
              <a:t>)</a:t>
            </a:r>
          </a:p>
          <a:p>
            <a:pPr>
              <a:buFontTx/>
              <a:buChar char="•"/>
            </a:pPr>
            <a:r>
              <a:rPr lang="en-US" altLang="zh-TW">
                <a:solidFill>
                  <a:srgbClr val="663300"/>
                </a:solidFill>
                <a:latin typeface="Arial" charset="0"/>
                <a:ea typeface="新細明體" charset="-120"/>
              </a:rPr>
              <a:t>The general structure of many-particle systems (</a:t>
            </a:r>
            <a:r>
              <a:rPr lang="en-US" altLang="zh-TW">
                <a:solidFill>
                  <a:srgbClr val="CC3300"/>
                </a:solidFill>
                <a:latin typeface="Arial" charset="0"/>
                <a:ea typeface="新細明體" charset="-120"/>
              </a:rPr>
              <a:t>Chapter 13</a:t>
            </a:r>
            <a:r>
              <a:rPr lang="en-US" altLang="zh-TW">
                <a:solidFill>
                  <a:srgbClr val="663300"/>
                </a:solidFill>
                <a:latin typeface="Arial" charset="0"/>
                <a:ea typeface="新細明體" charset="-120"/>
              </a:rPr>
              <a:t>)</a:t>
            </a:r>
          </a:p>
          <a:p>
            <a:pPr>
              <a:buFontTx/>
              <a:buChar char="•"/>
            </a:pPr>
            <a:r>
              <a:rPr lang="en-US" altLang="zh-TW">
                <a:solidFill>
                  <a:srgbClr val="003366"/>
                </a:solidFill>
                <a:latin typeface="Arial" charset="0"/>
                <a:ea typeface="新細明體" charset="-120"/>
              </a:rPr>
              <a:t> Multi-electron atoms and molecules (</a:t>
            </a:r>
            <a:r>
              <a:rPr lang="en-US" altLang="zh-TW">
                <a:solidFill>
                  <a:srgbClr val="CC0066"/>
                </a:solidFill>
                <a:latin typeface="Arial" charset="0"/>
                <a:ea typeface="新細明體" charset="-120"/>
              </a:rPr>
              <a:t>Chapter 14</a:t>
            </a:r>
            <a:r>
              <a:rPr lang="en-US" altLang="zh-TW">
                <a:solidFill>
                  <a:srgbClr val="003366"/>
                </a:solidFill>
                <a:latin typeface="Arial" charset="0"/>
                <a:ea typeface="新細明體" charset="-120"/>
              </a:rPr>
              <a:t>)</a:t>
            </a:r>
            <a:endParaRPr lang="en-US" altLang="zh-TW">
              <a:solidFill>
                <a:srgbClr val="660033"/>
              </a:solidFill>
              <a:latin typeface="Arial" charset="0"/>
              <a:ea typeface="新細明體" charset="-120"/>
            </a:endParaRPr>
          </a:p>
        </p:txBody>
      </p:sp>
      <p:sp>
        <p:nvSpPr>
          <p:cNvPr id="283652" name="Text Box 4"/>
          <p:cNvSpPr txBox="1">
            <a:spLocks noChangeArrowheads="1"/>
          </p:cNvSpPr>
          <p:nvPr/>
        </p:nvSpPr>
        <p:spPr bwMode="auto">
          <a:xfrm>
            <a:off x="3505200" y="1401763"/>
            <a:ext cx="2819400" cy="487362"/>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pPr>
            <a:r>
              <a:rPr lang="zh-TW" altLang="en-US" sz="3200" b="1">
                <a:solidFill>
                  <a:srgbClr val="CC0066"/>
                </a:solidFill>
              </a:rPr>
              <a:t>多自由度系統</a:t>
            </a:r>
            <a:endParaRPr lang="zh-TW" altLang="en-US" sz="3200" b="1">
              <a:solidFill>
                <a:srgbClr val="CC0066"/>
              </a:solidFill>
              <a:effectLst>
                <a:outerShdw blurRad="38100" dist="38100" dir="2700000" algn="tl">
                  <a:srgbClr val="000000"/>
                </a:outerShdw>
              </a:effectLst>
            </a:endParaRPr>
          </a:p>
        </p:txBody>
      </p:sp>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投影片編號版面配置區 2"/>
          <p:cNvSpPr>
            <a:spLocks noGrp="1"/>
          </p:cNvSpPr>
          <p:nvPr>
            <p:ph type="sldNum" sz="quarter" idx="11"/>
          </p:nvPr>
        </p:nvSpPr>
        <p:spPr/>
        <p:txBody>
          <a:bodyPr/>
          <a:lstStyle/>
          <a:p>
            <a:fld id="{3298E00C-C178-C849-B75E-B5EE62BB6718}" type="slidenum">
              <a:rPr lang="zh-TW" altLang="en-US"/>
              <a:pPr/>
              <a:t>6</a:t>
            </a:fld>
            <a:endParaRPr lang="zh-TW" altLang="en-US">
              <a:solidFill>
                <a:schemeClr val="tx1"/>
              </a:solidFill>
              <a:latin typeface="Times New Roman" charset="0"/>
            </a:endParaRPr>
          </a:p>
        </p:txBody>
      </p:sp>
      <p:sp>
        <p:nvSpPr>
          <p:cNvPr id="284675" name="Text Box 3"/>
          <p:cNvSpPr txBox="1">
            <a:spLocks noChangeArrowheads="1"/>
          </p:cNvSpPr>
          <p:nvPr/>
        </p:nvSpPr>
        <p:spPr bwMode="auto">
          <a:xfrm>
            <a:off x="2971800" y="1020763"/>
            <a:ext cx="3505200" cy="427037"/>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pPr>
            <a:r>
              <a:rPr lang="en-US" altLang="en-US" sz="2800" b="1">
                <a:solidFill>
                  <a:srgbClr val="CC0066"/>
                </a:solidFill>
                <a:effectLst>
                  <a:outerShdw blurRad="38100" dist="38100" dir="2700000" algn="tl">
                    <a:srgbClr val="000000"/>
                  </a:outerShdw>
                </a:effectLst>
              </a:rPr>
              <a:t>Approximated Methods</a:t>
            </a:r>
            <a:endParaRPr lang="en-US" altLang="zh-TW" sz="2800" b="1">
              <a:solidFill>
                <a:srgbClr val="CC0066"/>
              </a:solidFill>
              <a:effectLst>
                <a:outerShdw blurRad="38100" dist="38100" dir="2700000" algn="tl">
                  <a:srgbClr val="000000"/>
                </a:outerShdw>
              </a:effectLst>
            </a:endParaRPr>
          </a:p>
        </p:txBody>
      </p:sp>
      <p:sp>
        <p:nvSpPr>
          <p:cNvPr id="284676" name="Text Box 4"/>
          <p:cNvSpPr txBox="1">
            <a:spLocks noChangeArrowheads="1"/>
          </p:cNvSpPr>
          <p:nvPr/>
        </p:nvSpPr>
        <p:spPr bwMode="auto">
          <a:xfrm>
            <a:off x="1219200" y="3429000"/>
            <a:ext cx="6934200" cy="1460500"/>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buFontTx/>
              <a:buChar char="•"/>
            </a:pPr>
            <a:r>
              <a:rPr lang="en-US" altLang="zh-TW">
                <a:solidFill>
                  <a:srgbClr val="006600"/>
                </a:solidFill>
                <a:latin typeface="Arial" charset="0"/>
                <a:ea typeface="新細明體" charset="-120"/>
              </a:rPr>
              <a:t>The interaction of charged particles with the electromagnetic field  (</a:t>
            </a:r>
            <a:r>
              <a:rPr lang="en-US" altLang="zh-TW">
                <a:solidFill>
                  <a:srgbClr val="CC3300"/>
                </a:solidFill>
                <a:latin typeface="Arial" charset="0"/>
                <a:ea typeface="新細明體" charset="-120"/>
              </a:rPr>
              <a:t>Chapter 16</a:t>
            </a:r>
            <a:r>
              <a:rPr lang="en-US" altLang="zh-TW">
                <a:solidFill>
                  <a:srgbClr val="006600"/>
                </a:solidFill>
                <a:latin typeface="Arial" charset="0"/>
                <a:ea typeface="新細明體" charset="-120"/>
              </a:rPr>
              <a:t>)</a:t>
            </a:r>
          </a:p>
          <a:p>
            <a:pPr>
              <a:buFontTx/>
              <a:buChar char="•"/>
            </a:pPr>
            <a:r>
              <a:rPr lang="en-US" altLang="zh-TW">
                <a:solidFill>
                  <a:srgbClr val="663300"/>
                </a:solidFill>
                <a:latin typeface="Arial" charset="0"/>
                <a:ea typeface="新細明體" charset="-120"/>
              </a:rPr>
              <a:t>The interaction of EM fields with atoms (</a:t>
            </a:r>
            <a:r>
              <a:rPr lang="en-US" altLang="zh-TW">
                <a:solidFill>
                  <a:srgbClr val="CC3300"/>
                </a:solidFill>
                <a:latin typeface="Arial" charset="0"/>
                <a:ea typeface="新細明體" charset="-120"/>
              </a:rPr>
              <a:t>Chapter 15, 17, part of 18</a:t>
            </a:r>
            <a:r>
              <a:rPr lang="en-US" altLang="zh-TW">
                <a:solidFill>
                  <a:srgbClr val="663300"/>
                </a:solidFill>
                <a:latin typeface="Arial" charset="0"/>
                <a:ea typeface="新細明體" charset="-120"/>
              </a:rPr>
              <a:t>)</a:t>
            </a:r>
            <a:endParaRPr lang="en-US" altLang="zh-TW">
              <a:solidFill>
                <a:srgbClr val="660033"/>
              </a:solidFill>
              <a:latin typeface="Arial" charset="0"/>
              <a:ea typeface="新細明體" charset="-120"/>
            </a:endParaRPr>
          </a:p>
        </p:txBody>
      </p:sp>
      <p:sp>
        <p:nvSpPr>
          <p:cNvPr id="284677" name="Text Box 5"/>
          <p:cNvSpPr txBox="1">
            <a:spLocks noChangeArrowheads="1"/>
          </p:cNvSpPr>
          <p:nvPr/>
        </p:nvSpPr>
        <p:spPr bwMode="auto">
          <a:xfrm>
            <a:off x="2651125" y="1871663"/>
            <a:ext cx="184150" cy="457200"/>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zh-TW" altLang="en-US"/>
          </a:p>
        </p:txBody>
      </p:sp>
      <p:sp>
        <p:nvSpPr>
          <p:cNvPr id="284679" name="Text Box 7"/>
          <p:cNvSpPr txBox="1">
            <a:spLocks noChangeArrowheads="1"/>
          </p:cNvSpPr>
          <p:nvPr/>
        </p:nvSpPr>
        <p:spPr bwMode="auto">
          <a:xfrm>
            <a:off x="1295400" y="1752600"/>
            <a:ext cx="7239000" cy="730250"/>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buFontTx/>
              <a:buChar char="•"/>
            </a:pPr>
            <a:r>
              <a:rPr lang="en-US" altLang="zh-TW">
                <a:solidFill>
                  <a:srgbClr val="003366"/>
                </a:solidFill>
                <a:latin typeface="Arial" charset="0"/>
                <a:ea typeface="新細明體" charset="-120"/>
              </a:rPr>
              <a:t>Time-independent perturbation theory (</a:t>
            </a:r>
            <a:r>
              <a:rPr lang="en-US" altLang="zh-TW">
                <a:solidFill>
                  <a:srgbClr val="CC0066"/>
                </a:solidFill>
                <a:latin typeface="Arial" charset="0"/>
                <a:ea typeface="新細明體" charset="-120"/>
              </a:rPr>
              <a:t>Chapter 11</a:t>
            </a:r>
            <a:r>
              <a:rPr lang="en-US" altLang="zh-TW">
                <a:solidFill>
                  <a:srgbClr val="003366"/>
                </a:solidFill>
                <a:latin typeface="Arial" charset="0"/>
                <a:ea typeface="新細明體" charset="-120"/>
              </a:rPr>
              <a:t>)</a:t>
            </a:r>
          </a:p>
          <a:p>
            <a:pPr>
              <a:buFontTx/>
              <a:buChar char="•"/>
            </a:pPr>
            <a:r>
              <a:rPr lang="en-US" altLang="zh-TW">
                <a:solidFill>
                  <a:srgbClr val="006600"/>
                </a:solidFill>
                <a:latin typeface="Arial" charset="0"/>
                <a:ea typeface="新細明體" charset="-120"/>
              </a:rPr>
              <a:t>Time-dependent perturbation theory (</a:t>
            </a:r>
            <a:r>
              <a:rPr lang="en-US" altLang="zh-TW">
                <a:solidFill>
                  <a:srgbClr val="CC0066"/>
                </a:solidFill>
                <a:latin typeface="Arial" charset="0"/>
                <a:ea typeface="新細明體" charset="-120"/>
              </a:rPr>
              <a:t>Chapter 15</a:t>
            </a:r>
            <a:r>
              <a:rPr lang="en-US" altLang="zh-TW">
                <a:solidFill>
                  <a:srgbClr val="006600"/>
                </a:solidFill>
                <a:latin typeface="Arial" charset="0"/>
                <a:ea typeface="新細明體" charset="-120"/>
              </a:rPr>
              <a:t>)</a:t>
            </a:r>
            <a:endParaRPr lang="zh-TW" altLang="zh-TW">
              <a:solidFill>
                <a:srgbClr val="006600"/>
              </a:solidFill>
              <a:latin typeface="Arial" charset="0"/>
              <a:ea typeface="新細明體" charset="-120"/>
            </a:endParaRPr>
          </a:p>
        </p:txBody>
      </p:sp>
      <p:sp>
        <p:nvSpPr>
          <p:cNvPr id="284680" name="Text Box 8"/>
          <p:cNvSpPr txBox="1">
            <a:spLocks noChangeArrowheads="1"/>
          </p:cNvSpPr>
          <p:nvPr/>
        </p:nvSpPr>
        <p:spPr bwMode="auto">
          <a:xfrm>
            <a:off x="2362200" y="2819400"/>
            <a:ext cx="4876800" cy="427038"/>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pPr>
            <a:r>
              <a:rPr lang="en-US" altLang="en-US" sz="2800" b="1">
                <a:solidFill>
                  <a:srgbClr val="000066"/>
                </a:solidFill>
                <a:effectLst>
                  <a:outerShdw blurRad="38100" dist="38100" dir="2700000" algn="tl">
                    <a:srgbClr val="000000"/>
                  </a:outerShdw>
                </a:effectLst>
              </a:rPr>
              <a:t>Interactions with EM fields</a:t>
            </a:r>
            <a:endParaRPr lang="en-US" altLang="zh-TW" sz="2800" b="1">
              <a:solidFill>
                <a:srgbClr val="CC0066"/>
              </a:solidFill>
              <a:effectLst>
                <a:outerShdw blurRad="38100" dist="38100" dir="2700000" algn="tl">
                  <a:srgbClr val="000000"/>
                </a:outerShdw>
              </a:effectLst>
            </a:endParaRPr>
          </a:p>
        </p:txBody>
      </p:sp>
      <p:sp>
        <p:nvSpPr>
          <p:cNvPr id="284681" name="Text Box 9"/>
          <p:cNvSpPr txBox="1">
            <a:spLocks noChangeArrowheads="1"/>
          </p:cNvSpPr>
          <p:nvPr/>
        </p:nvSpPr>
        <p:spPr bwMode="auto">
          <a:xfrm>
            <a:off x="2362200" y="5287963"/>
            <a:ext cx="5334000" cy="427037"/>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p>
            <a:pPr>
              <a:spcBef>
                <a:spcPct val="50000"/>
              </a:spcBef>
            </a:pPr>
            <a:r>
              <a:rPr lang="en-US" altLang="en-US" sz="2800" b="1">
                <a:solidFill>
                  <a:srgbClr val="003300"/>
                </a:solidFill>
                <a:effectLst>
                  <a:outerShdw blurRad="38100" dist="38100" dir="2700000" algn="tl">
                    <a:srgbClr val="000000"/>
                  </a:outerShdw>
                </a:effectLst>
              </a:rPr>
              <a:t>Collision theory (</a:t>
            </a:r>
            <a:r>
              <a:rPr lang="en-US" altLang="en-US" sz="2800" b="1">
                <a:solidFill>
                  <a:srgbClr val="CC0066"/>
                </a:solidFill>
                <a:effectLst>
                  <a:outerShdw blurRad="38100" dist="38100" dir="2700000" algn="tl">
                    <a:srgbClr val="000000"/>
                  </a:outerShdw>
                </a:effectLst>
              </a:rPr>
              <a:t>Chapter 19</a:t>
            </a:r>
            <a:r>
              <a:rPr lang="en-US" altLang="en-US" sz="2800" b="1">
                <a:solidFill>
                  <a:srgbClr val="003300"/>
                </a:solidFill>
                <a:effectLst>
                  <a:outerShdw blurRad="38100" dist="38100" dir="2700000" algn="tl">
                    <a:srgbClr val="000000"/>
                  </a:outerShdw>
                </a:effectLst>
              </a:rPr>
              <a:t>)</a:t>
            </a:r>
            <a:endParaRPr lang="en-US" altLang="zh-TW" sz="2800" b="1">
              <a:solidFill>
                <a:srgbClr val="CC0066"/>
              </a:solidFill>
              <a:effectLst>
                <a:outerShdw blurRad="38100" dist="38100" dir="2700000" algn="tl">
                  <a:srgbClr val="000000"/>
                </a:outerShdw>
              </a:effectLst>
            </a:endParaRPr>
          </a:p>
        </p:txBody>
      </p:sp>
    </p:spTree>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投影片編號版面配置區 2"/>
          <p:cNvSpPr>
            <a:spLocks noGrp="1"/>
          </p:cNvSpPr>
          <p:nvPr>
            <p:ph type="sldNum" sz="quarter" idx="11"/>
          </p:nvPr>
        </p:nvSpPr>
        <p:spPr/>
        <p:txBody>
          <a:bodyPr/>
          <a:lstStyle/>
          <a:p>
            <a:fld id="{C98A4775-EA97-0740-AAA5-5CDD33527554}" type="slidenum">
              <a:rPr lang="zh-TW" altLang="en-US"/>
              <a:pPr/>
              <a:t>7</a:t>
            </a:fld>
            <a:endParaRPr lang="zh-TW" altLang="en-US">
              <a:solidFill>
                <a:schemeClr val="tx1"/>
              </a:solidFill>
              <a:latin typeface="Times New Roman" charset="0"/>
            </a:endParaRPr>
          </a:p>
        </p:txBody>
      </p:sp>
      <p:sp>
        <p:nvSpPr>
          <p:cNvPr id="285714" name="Text Box 18"/>
          <p:cNvSpPr txBox="1">
            <a:spLocks noChangeArrowheads="1"/>
          </p:cNvSpPr>
          <p:nvPr/>
        </p:nvSpPr>
        <p:spPr bwMode="auto">
          <a:xfrm>
            <a:off x="609600" y="966788"/>
            <a:ext cx="8432800" cy="579437"/>
          </a:xfrm>
          <a:prstGeom prst="rect">
            <a:avLst/>
          </a:prstGeom>
          <a:noFill/>
          <a:ln>
            <a:noFill/>
          </a:ln>
          <a:effectLst/>
          <a:extLst>
            <a:ext uri="{909E8E84-426E-40DD-AFC4-6F175D3DCCD1}">
              <a14:hiddenFill xmlns:a14="http://schemas.microsoft.com/office/drawing/2010/main">
                <a:solidFill>
                  <a:srgbClr val="FF3300">
                    <a:alpha val="50000"/>
                  </a:srgbClr>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zh-TW" sz="3200" b="1">
                <a:solidFill>
                  <a:srgbClr val="660033"/>
                </a:solidFill>
                <a:latin typeface="Times New Roman" charset="0"/>
              </a:rPr>
              <a:t>Why do you need to learn </a:t>
            </a:r>
            <a:r>
              <a:rPr lang="en-US" altLang="zh-TW" sz="3200" b="1">
                <a:solidFill>
                  <a:srgbClr val="CC0066"/>
                </a:solidFill>
                <a:latin typeface="Times New Roman" charset="0"/>
              </a:rPr>
              <a:t>quantum mechanics</a:t>
            </a:r>
            <a:r>
              <a:rPr lang="en-US" altLang="zh-TW" sz="3200" b="1">
                <a:solidFill>
                  <a:srgbClr val="660033"/>
                </a:solidFill>
                <a:latin typeface="Times New Roman" charset="0"/>
              </a:rPr>
              <a:t>?</a:t>
            </a:r>
            <a:endParaRPr lang="en-US" altLang="zh-TW">
              <a:solidFill>
                <a:srgbClr val="660033"/>
              </a:solidFill>
            </a:endParaRPr>
          </a:p>
        </p:txBody>
      </p:sp>
      <p:sp>
        <p:nvSpPr>
          <p:cNvPr id="285715" name="AutoShape 19"/>
          <p:cNvSpPr>
            <a:spLocks noChangeArrowheads="1"/>
          </p:cNvSpPr>
          <p:nvPr/>
        </p:nvSpPr>
        <p:spPr bwMode="auto">
          <a:xfrm>
            <a:off x="533400" y="2209800"/>
            <a:ext cx="3124200" cy="1143000"/>
          </a:xfrm>
          <a:prstGeom prst="wedgeRoundRectCallout">
            <a:avLst>
              <a:gd name="adj1" fmla="val 115699"/>
              <a:gd name="adj2" fmla="val -107500"/>
              <a:gd name="adj3" fmla="val 16667"/>
            </a:avLst>
          </a:prstGeom>
          <a:solidFill>
            <a:srgbClr val="FF9900">
              <a:alpha val="50000"/>
            </a:srgbClr>
          </a:solidFill>
          <a:ln>
            <a:noFill/>
          </a:ln>
          <a:effectLst/>
          <a:extLs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altLang="zh-TW" b="1">
                <a:solidFill>
                  <a:srgbClr val="000066"/>
                </a:solidFill>
                <a:latin typeface="Times New Roman" charset="0"/>
              </a:rPr>
              <a:t>Condensed matter </a:t>
            </a:r>
          </a:p>
          <a:p>
            <a:pPr algn="ctr"/>
            <a:r>
              <a:rPr lang="en-US" altLang="zh-TW" b="1">
                <a:solidFill>
                  <a:srgbClr val="000066"/>
                </a:solidFill>
                <a:latin typeface="Times New Roman" charset="0"/>
              </a:rPr>
              <a:t>physics, semiconductors, </a:t>
            </a:r>
          </a:p>
          <a:p>
            <a:pPr algn="ctr"/>
            <a:r>
              <a:rPr lang="en-US" altLang="zh-TW" b="1">
                <a:solidFill>
                  <a:srgbClr val="000066"/>
                </a:solidFill>
                <a:latin typeface="Times New Roman" charset="0"/>
              </a:rPr>
              <a:t>nanotechnology, ..</a:t>
            </a:r>
            <a:endParaRPr lang="en-US" altLang="zh-TW"/>
          </a:p>
        </p:txBody>
      </p:sp>
      <p:sp>
        <p:nvSpPr>
          <p:cNvPr id="285716" name="AutoShape 20"/>
          <p:cNvSpPr>
            <a:spLocks noChangeArrowheads="1"/>
          </p:cNvSpPr>
          <p:nvPr/>
        </p:nvSpPr>
        <p:spPr bwMode="auto">
          <a:xfrm>
            <a:off x="1600200" y="3733800"/>
            <a:ext cx="3505200" cy="381000"/>
          </a:xfrm>
          <a:prstGeom prst="wedgeRoundRectCallout">
            <a:avLst>
              <a:gd name="adj1" fmla="val 71968"/>
              <a:gd name="adj2" fmla="val -632500"/>
              <a:gd name="adj3" fmla="val 16667"/>
            </a:avLst>
          </a:prstGeom>
          <a:solidFill>
            <a:srgbClr val="993366">
              <a:alpha val="50000"/>
            </a:srgbClr>
          </a:solidFill>
          <a:ln>
            <a:noFill/>
          </a:ln>
          <a:effectLst/>
          <a:extLs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zh-TW" altLang="zh-TW" b="1">
              <a:solidFill>
                <a:srgbClr val="003300"/>
              </a:solidFill>
              <a:latin typeface="Times New Roman" charset="0"/>
            </a:endParaRPr>
          </a:p>
          <a:p>
            <a:pPr algn="ctr"/>
            <a:r>
              <a:rPr lang="en-US" altLang="zh-TW" b="1">
                <a:solidFill>
                  <a:srgbClr val="003300"/>
                </a:solidFill>
                <a:latin typeface="Times New Roman" charset="0"/>
              </a:rPr>
              <a:t>Nuclear &amp;Particle Physics</a:t>
            </a:r>
            <a:r>
              <a:rPr lang="en-US" altLang="zh-TW" b="1">
                <a:solidFill>
                  <a:srgbClr val="000066"/>
                </a:solidFill>
                <a:latin typeface="Times New Roman" charset="0"/>
              </a:rPr>
              <a:t> </a:t>
            </a:r>
          </a:p>
          <a:p>
            <a:pPr algn="ctr"/>
            <a:endParaRPr lang="zh-TW" altLang="zh-TW"/>
          </a:p>
        </p:txBody>
      </p:sp>
      <p:sp>
        <p:nvSpPr>
          <p:cNvPr id="285717" name="AutoShape 21"/>
          <p:cNvSpPr>
            <a:spLocks noChangeArrowheads="1"/>
          </p:cNvSpPr>
          <p:nvPr/>
        </p:nvSpPr>
        <p:spPr bwMode="auto">
          <a:xfrm>
            <a:off x="3886200" y="4724400"/>
            <a:ext cx="2133600" cy="838200"/>
          </a:xfrm>
          <a:prstGeom prst="wedgeRoundRectCallout">
            <a:avLst>
              <a:gd name="adj1" fmla="val 58704"/>
              <a:gd name="adj2" fmla="val -432954"/>
              <a:gd name="adj3" fmla="val 16667"/>
            </a:avLst>
          </a:prstGeom>
          <a:solidFill>
            <a:srgbClr val="0000FF">
              <a:alpha val="50000"/>
            </a:srgbClr>
          </a:solidFill>
          <a:ln>
            <a:noFill/>
          </a:ln>
          <a:effectLst/>
          <a:extLs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zh-TW" altLang="zh-TW" b="1">
              <a:solidFill>
                <a:srgbClr val="003300"/>
              </a:solidFill>
              <a:latin typeface="Times New Roman" charset="0"/>
            </a:endParaRPr>
          </a:p>
          <a:p>
            <a:pPr algn="ctr"/>
            <a:r>
              <a:rPr lang="en-US" altLang="zh-TW" b="1">
                <a:solidFill>
                  <a:srgbClr val="003300"/>
                </a:solidFill>
                <a:latin typeface="Times New Roman" charset="0"/>
              </a:rPr>
              <a:t>Cosmology</a:t>
            </a:r>
            <a:r>
              <a:rPr lang="en-US" altLang="zh-TW" b="1">
                <a:solidFill>
                  <a:srgbClr val="000066"/>
                </a:solidFill>
                <a:latin typeface="Times New Roman" charset="0"/>
              </a:rPr>
              <a:t> </a:t>
            </a:r>
          </a:p>
          <a:p>
            <a:pPr algn="ctr"/>
            <a:endParaRPr lang="zh-TW" altLang="zh-TW"/>
          </a:p>
        </p:txBody>
      </p:sp>
      <p:sp>
        <p:nvSpPr>
          <p:cNvPr id="285718" name="AutoShape 22"/>
          <p:cNvSpPr>
            <a:spLocks noChangeArrowheads="1"/>
          </p:cNvSpPr>
          <p:nvPr/>
        </p:nvSpPr>
        <p:spPr bwMode="auto">
          <a:xfrm>
            <a:off x="5867400" y="3505200"/>
            <a:ext cx="2971800" cy="762000"/>
          </a:xfrm>
          <a:prstGeom prst="wedgeRoundRectCallout">
            <a:avLst>
              <a:gd name="adj1" fmla="val -31356"/>
              <a:gd name="adj2" fmla="val -299583"/>
              <a:gd name="adj3" fmla="val 16667"/>
            </a:avLst>
          </a:prstGeom>
          <a:solidFill>
            <a:srgbClr val="FF0000">
              <a:alpha val="50000"/>
            </a:srgbClr>
          </a:solidFill>
          <a:ln>
            <a:noFill/>
          </a:ln>
          <a:effectLst/>
          <a:extLs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zh-TW" altLang="zh-TW" b="1">
              <a:solidFill>
                <a:srgbClr val="003300"/>
              </a:solidFill>
              <a:latin typeface="Times New Roman" charset="0"/>
            </a:endParaRPr>
          </a:p>
          <a:p>
            <a:pPr algn="ctr"/>
            <a:r>
              <a:rPr lang="en-US" altLang="zh-TW" b="1">
                <a:solidFill>
                  <a:srgbClr val="003300"/>
                </a:solidFill>
                <a:latin typeface="Times New Roman" charset="0"/>
              </a:rPr>
              <a:t>Atoms/molecules, lasers..</a:t>
            </a:r>
            <a:r>
              <a:rPr lang="en-US" altLang="zh-TW" b="1">
                <a:solidFill>
                  <a:srgbClr val="000066"/>
                </a:solidFill>
                <a:latin typeface="Times New Roman" charset="0"/>
              </a:rPr>
              <a:t> </a:t>
            </a:r>
          </a:p>
          <a:p>
            <a:pPr algn="ctr"/>
            <a:endParaRPr lang="zh-TW" altLang="zh-TW"/>
          </a:p>
        </p:txBody>
      </p:sp>
    </p:spTree>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057EF-B3CA-E92C-578A-EED9A08D4A6B}"/>
            </a:ext>
          </a:extLst>
        </p:cNvPr>
        <p:cNvGrpSpPr/>
        <p:nvPr/>
      </p:nvGrpSpPr>
      <p:grpSpPr>
        <a:xfrm>
          <a:off x="0" y="0"/>
          <a:ext cx="0" cy="0"/>
          <a:chOff x="0" y="0"/>
          <a:chExt cx="0" cy="0"/>
        </a:xfrm>
      </p:grpSpPr>
      <p:sp>
        <p:nvSpPr>
          <p:cNvPr id="2" name="文字方塊 1">
            <a:extLst>
              <a:ext uri="{FF2B5EF4-FFF2-40B4-BE49-F238E27FC236}">
                <a16:creationId xmlns:a16="http://schemas.microsoft.com/office/drawing/2014/main" id="{44D8364F-1622-A353-A027-DEFA8E69135A}"/>
              </a:ext>
            </a:extLst>
          </p:cNvPr>
          <p:cNvSpPr txBox="1"/>
          <p:nvPr/>
        </p:nvSpPr>
        <p:spPr>
          <a:xfrm>
            <a:off x="1979712" y="3212976"/>
            <a:ext cx="5400600" cy="707886"/>
          </a:xfrm>
          <a:prstGeom prst="rect">
            <a:avLst/>
          </a:prstGeom>
          <a:noFill/>
        </p:spPr>
        <p:txBody>
          <a:bodyPr wrap="square" rtlCol="0">
            <a:spAutoFit/>
          </a:bodyPr>
          <a:lstStyle/>
          <a:p>
            <a:r>
              <a:rPr kumimoji="1" lang="zh-TW" altLang="en-US" sz="4000" dirty="0">
                <a:solidFill>
                  <a:srgbClr val="0000FF"/>
                </a:solidFill>
              </a:rPr>
              <a:t>由歷史發展的角度來看</a:t>
            </a:r>
          </a:p>
        </p:txBody>
      </p:sp>
    </p:spTree>
    <p:extLst>
      <p:ext uri="{BB962C8B-B14F-4D97-AF65-F5344CB8AC3E}">
        <p14:creationId xmlns:p14="http://schemas.microsoft.com/office/powerpoint/2010/main" val="2629603622"/>
      </p:ext>
    </p:extLst>
  </p:cSld>
  <p:clrMapOvr>
    <a:masterClrMapping/>
  </p:clrMapOvr>
  <p:transition>
    <p:random/>
  </p:transition>
</p:sld>
</file>

<file path=ppt/theme/theme1.xml><?xml version="1.0" encoding="utf-8"?>
<a:theme xmlns:a="http://schemas.openxmlformats.org/drawingml/2006/main" name="Global">
  <a:themeElements>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fontScheme name="Global">
      <a:majorFont>
        <a:latin typeface="Times New Roman"/>
        <a:ea typeface="新細明體"/>
        <a:cs typeface=""/>
      </a:majorFont>
      <a:minorFont>
        <a:latin typeface="Helvetica"/>
        <a:ea typeface="新細明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3300">
            <a:alpha val="50000"/>
          </a:srgbClr>
        </a:solidFill>
        <a:ln>
          <a:noFill/>
        </a:ln>
        <a:effectLst/>
        <a:extLst>
          <a:ext uri="{91240B29-F687-4F45-9708-019B960494DF}">
            <a14:hiddenLine xmlns:a14="http://schemas.microsoft.com/office/drawing/2010/main" w="254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x-none" sz="2400" b="0" i="0" u="none" strike="noStrike" cap="none" normalizeH="0" baseline="0">
            <a:ln>
              <a:noFill/>
            </a:ln>
            <a:solidFill>
              <a:schemeClr val="tx1"/>
            </a:solidFill>
            <a:effectLst/>
            <a:latin typeface="標楷體" charset="-120"/>
            <a:ea typeface="標楷體" charset="-120"/>
          </a:defRPr>
        </a:defPPr>
      </a:lstStyle>
    </a:spDef>
    <a:lnDef>
      <a:spPr bwMode="auto">
        <a:xfrm>
          <a:off x="0" y="0"/>
          <a:ext cx="1" cy="1"/>
        </a:xfrm>
        <a:custGeom>
          <a:avLst/>
          <a:gdLst/>
          <a:ahLst/>
          <a:cxnLst/>
          <a:rect l="0" t="0" r="0" b="0"/>
          <a:pathLst/>
        </a:custGeom>
        <a:solidFill>
          <a:srgbClr val="FF3300">
            <a:alpha val="50000"/>
          </a:srgbClr>
        </a:solidFill>
        <a:ln>
          <a:noFill/>
        </a:ln>
        <a:effectLst/>
        <a:extLst>
          <a:ext uri="{91240B29-F687-4F45-9708-019B960494DF}">
            <a14:hiddenLine xmlns:a14="http://schemas.microsoft.com/office/drawing/2010/main" w="254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x-none" sz="2400" b="0" i="0" u="none" strike="noStrike" cap="none" normalizeH="0" baseline="0">
            <a:ln>
              <a:noFill/>
            </a:ln>
            <a:solidFill>
              <a:schemeClr val="tx1"/>
            </a:solidFill>
            <a:effectLst/>
            <a:latin typeface="標楷體" charset="-120"/>
            <a:ea typeface="標楷體" charset="-12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ntroduction2019" id="{D9003EE7-C336-B846-A9BF-22376ECE0A2C}" vid="{44D55099-F228-FE42-8818-8CF4FDB8F345}"/>
    </a:ext>
  </a:extLst>
</a:theme>
</file>

<file path=ppt/theme/theme2.xml><?xml version="1.0" encoding="utf-8"?>
<a:theme xmlns:a="http://schemas.openxmlformats.org/drawingml/2006/main" name="1_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troduction2019" id="{D9003EE7-C336-B846-A9BF-22376ECE0A2C}" vid="{90C4DFF7-6188-F843-AE9A-A8617CEF8D38}"/>
    </a:ext>
  </a:extLst>
</a:theme>
</file>

<file path=ppt/theme/theme3.xml><?xml version="1.0" encoding="utf-8"?>
<a:theme xmlns:a="http://schemas.openxmlformats.org/drawingml/2006/main" name="2_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troduction2019" id="{D9003EE7-C336-B846-A9BF-22376ECE0A2C}" vid="{E75C23E6-58CE-2A4B-9B88-E1B4BE8A5ACE}"/>
    </a:ext>
  </a:extLst>
</a:theme>
</file>

<file path=ppt/theme/theme4.xml><?xml version="1.0" encoding="utf-8"?>
<a:theme xmlns:a="http://schemas.openxmlformats.org/drawingml/2006/main" name="3_Office 佈景主題">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introduction2019</Template>
  <TotalTime>24085</TotalTime>
  <Words>1953</Words>
  <Application>Microsoft Macintosh PowerPoint</Application>
  <PresentationFormat>如螢幕大小 (4:3)</PresentationFormat>
  <Paragraphs>223</Paragraphs>
  <Slides>40</Slides>
  <Notes>23</Notes>
  <HiddenSlides>0</HiddenSlides>
  <MMClips>2</MMClips>
  <ScaleCrop>false</ScaleCrop>
  <HeadingPairs>
    <vt:vector size="8" baseType="variant">
      <vt:variant>
        <vt:lpstr>使用字型</vt:lpstr>
      </vt:variant>
      <vt:variant>
        <vt:i4>17</vt:i4>
      </vt:variant>
      <vt:variant>
        <vt:lpstr>佈景主題</vt:lpstr>
      </vt:variant>
      <vt:variant>
        <vt:i4>4</vt:i4>
      </vt:variant>
      <vt:variant>
        <vt:lpstr>內嵌 OLE 伺服程式</vt:lpstr>
      </vt:variant>
      <vt:variant>
        <vt:i4>2</vt:i4>
      </vt:variant>
      <vt:variant>
        <vt:lpstr>投影片標題</vt:lpstr>
      </vt:variant>
      <vt:variant>
        <vt:i4>40</vt:i4>
      </vt:variant>
    </vt:vector>
  </HeadingPairs>
  <TitlesOfParts>
    <vt:vector size="63" baseType="lpstr">
      <vt:lpstr>新細明體</vt:lpstr>
      <vt:lpstr>標楷體</vt:lpstr>
      <vt:lpstr>Apple LiGothic Medium</vt:lpstr>
      <vt:lpstr>BiauKai</vt:lpstr>
      <vt:lpstr>Helmet</vt:lpstr>
      <vt:lpstr>Kaiti SC</vt:lpstr>
      <vt:lpstr>Kaiti TC</vt:lpstr>
      <vt:lpstr>Arial</vt:lpstr>
      <vt:lpstr>Calibri</vt:lpstr>
      <vt:lpstr>Calibri Light</vt:lpstr>
      <vt:lpstr>Cambria Math</vt:lpstr>
      <vt:lpstr>Comic Sans MS</vt:lpstr>
      <vt:lpstr>DIN</vt:lpstr>
      <vt:lpstr>Helvetica</vt:lpstr>
      <vt:lpstr>Times New Roman</vt:lpstr>
      <vt:lpstr>Verdana</vt:lpstr>
      <vt:lpstr>Wingdings</vt:lpstr>
      <vt:lpstr>Global</vt:lpstr>
      <vt:lpstr>1_Office 佈景主題</vt:lpstr>
      <vt:lpstr>2_Office 佈景主題</vt:lpstr>
      <vt:lpstr>3_Office 佈景主題</vt:lpstr>
      <vt:lpstr>點陣圖影像</vt:lpstr>
      <vt:lpstr>文件</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量子技術的憧憬</vt:lpstr>
      <vt:lpstr>量子技術憧憬的迷失與誤解</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Microsoft Office 使用者</dc:creator>
  <cp:lastModifiedBy>牟中瑜</cp:lastModifiedBy>
  <cp:revision>29</cp:revision>
  <cp:lastPrinted>2003-02-27T08:49:01Z</cp:lastPrinted>
  <dcterms:created xsi:type="dcterms:W3CDTF">2019-09-09T11:46:01Z</dcterms:created>
  <dcterms:modified xsi:type="dcterms:W3CDTF">2026-09-06T22:15:43Z</dcterms:modified>
</cp:coreProperties>
</file>