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38980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須先安裝</a:t>
            </a:r>
            <a:r>
              <a:rPr lang="en-US" altLang="zh-TW" dirty="0" smtClean="0"/>
              <a:t>RIO</a:t>
            </a:r>
            <a:r>
              <a:rPr lang="zh-TW" altLang="en-US" dirty="0" smtClean="0"/>
              <a:t>程式光碟</a:t>
            </a:r>
            <a:r>
              <a:rPr lang="en-US" altLang="zh-TW" dirty="0" smtClean="0"/>
              <a:t>(</a:t>
            </a:r>
            <a:r>
              <a:rPr lang="zh-TW" altLang="en-US" dirty="0" smtClean="0"/>
              <a:t>盒內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r>
              <a:rPr lang="en-US" altLang="zh-TW" dirty="0" smtClean="0"/>
              <a:t>2.</a:t>
            </a:r>
            <a:r>
              <a:rPr lang="zh-TW" altLang="en-US" sz="3600" dirty="0" smtClean="0"/>
              <a:t>將實體</a:t>
            </a:r>
            <a:r>
              <a:rPr lang="en-US" altLang="zh-TW" sz="3600" dirty="0" smtClean="0"/>
              <a:t>RIO</a:t>
            </a:r>
            <a:r>
              <a:rPr lang="zh-TW" altLang="en-US" sz="3600" dirty="0" smtClean="0"/>
              <a:t>接上電腦會出現下列選項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3.</a:t>
            </a:r>
            <a:r>
              <a:rPr lang="zh-TW" altLang="en-US" sz="4000" dirty="0" smtClean="0"/>
              <a:t>點選框內選項安裝</a:t>
            </a:r>
            <a:r>
              <a:rPr lang="en-US" altLang="zh-TW" sz="4000" dirty="0" smtClean="0"/>
              <a:t>RIO</a:t>
            </a:r>
            <a:r>
              <a:rPr lang="zh-TW" altLang="en-US" sz="4000" dirty="0" smtClean="0"/>
              <a:t>儀器驅動程式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/>
              <a:t>安裝後會重新開機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1026" name="Picture 2" descr="C:\Users\實驗物理\Desktop\RI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3030537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橢圓 3"/>
          <p:cNvSpPr/>
          <p:nvPr/>
        </p:nvSpPr>
        <p:spPr>
          <a:xfrm>
            <a:off x="1043608" y="3356992"/>
            <a:ext cx="3312368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64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4.</a:t>
            </a:r>
            <a:r>
              <a:rPr lang="zh-TW" altLang="en-US" dirty="0" smtClean="0"/>
              <a:t>無線網路設定</a:t>
            </a:r>
            <a:endParaRPr lang="zh-TW" altLang="en-US" dirty="0"/>
          </a:p>
        </p:txBody>
      </p:sp>
      <p:pic>
        <p:nvPicPr>
          <p:cNvPr id="4" name="Picture 2" descr="C:\Users\實驗物理\Desktop\RI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3030537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/>
          <p:cNvSpPr/>
          <p:nvPr/>
        </p:nvSpPr>
        <p:spPr>
          <a:xfrm>
            <a:off x="398636" y="3643180"/>
            <a:ext cx="2373164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2051" name="Picture 3" descr="C:\Users\實驗物理\Desktop\RIO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268759"/>
            <a:ext cx="4896544" cy="5441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橢圓 5"/>
          <p:cNvSpPr/>
          <p:nvPr/>
        </p:nvSpPr>
        <p:spPr>
          <a:xfrm>
            <a:off x="3563888" y="2348880"/>
            <a:ext cx="50405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8" name="直線單箭頭接點 7"/>
          <p:cNvCxnSpPr/>
          <p:nvPr/>
        </p:nvCxnSpPr>
        <p:spPr>
          <a:xfrm flipV="1">
            <a:off x="2771800" y="2708920"/>
            <a:ext cx="720080" cy="11521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/>
          <p:cNvSpPr/>
          <p:nvPr/>
        </p:nvSpPr>
        <p:spPr>
          <a:xfrm>
            <a:off x="5292080" y="4653136"/>
            <a:ext cx="194421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/>
          <p:cNvCxnSpPr/>
          <p:nvPr/>
        </p:nvCxnSpPr>
        <p:spPr>
          <a:xfrm>
            <a:off x="4067944" y="2636912"/>
            <a:ext cx="1152128" cy="19442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5259283" y="5445224"/>
            <a:ext cx="194421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直線單箭頭接點 12"/>
          <p:cNvCxnSpPr/>
          <p:nvPr/>
        </p:nvCxnSpPr>
        <p:spPr>
          <a:xfrm>
            <a:off x="6660232" y="5013176"/>
            <a:ext cx="0" cy="43204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2276378" y="4313801"/>
            <a:ext cx="3024336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教學實驗無線發射台為</a:t>
            </a:r>
            <a:r>
              <a:rPr lang="en-US" altLang="zh-TW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/>
            </a:r>
            <a:br>
              <a:rPr lang="en-US" altLang="zh-TW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</a:br>
            <a:r>
              <a:rPr lang="en-US" altLang="zh-TW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ID:Zyxel</a:t>
            </a:r>
            <a:r>
              <a:rPr lang="en-US" altLang="zh-TW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/>
            </a:r>
            <a:br>
              <a:rPr lang="en-US" altLang="zh-TW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</a:br>
            <a:r>
              <a:rPr lang="en-US" altLang="zh-TW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PW:3325933259</a:t>
            </a:r>
          </a:p>
          <a:p>
            <a:pPr algn="ctr"/>
            <a:endParaRPr lang="en-US" altLang="zh-TW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</a:endParaRPr>
          </a:p>
          <a:p>
            <a:pPr algn="ctr"/>
            <a:endParaRPr lang="en-US" altLang="zh-TW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</a:endParaRPr>
          </a:p>
          <a:p>
            <a:pPr algn="ctr"/>
            <a:r>
              <a:rPr lang="zh-TW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可選擇</a:t>
            </a:r>
            <a:r>
              <a:rPr lang="en-US" altLang="zh-TW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static</a:t>
            </a:r>
            <a:r>
              <a:rPr lang="zh-TW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設定</a:t>
            </a:r>
            <a:r>
              <a:rPr lang="en-US" altLang="zh-TW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IP</a:t>
            </a:r>
            <a:br>
              <a:rPr lang="en-US" altLang="zh-TW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</a:br>
            <a:r>
              <a:rPr lang="zh-TW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各</a:t>
            </a:r>
            <a:r>
              <a:rPr lang="en-US" altLang="zh-TW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RIO</a:t>
            </a:r>
            <a:r>
              <a:rPr lang="zh-TW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固定</a:t>
            </a:r>
            <a:r>
              <a:rPr lang="en-US" altLang="zh-TW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IP</a:t>
            </a:r>
            <a:r>
              <a:rPr lang="zh-TW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初設會寫在黑板</a:t>
            </a:r>
            <a:endParaRPr lang="zh-TW" altLang="en-US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7236296" y="6345126"/>
            <a:ext cx="504056" cy="252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" name="直線單箭頭接點 18"/>
          <p:cNvCxnSpPr/>
          <p:nvPr/>
        </p:nvCxnSpPr>
        <p:spPr>
          <a:xfrm>
            <a:off x="7236296" y="6093296"/>
            <a:ext cx="144016" cy="21602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7596336" y="6041573"/>
            <a:ext cx="142520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</a:rPr>
              <a:t>安裝結束</a:t>
            </a:r>
            <a:endParaRPr lang="zh-TW" altLang="en-US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409468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</Words>
  <Application>Microsoft Office PowerPoint</Application>
  <PresentationFormat>如螢幕大小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1.須先安裝RIO程式光碟(盒內) 2.將實體RIO接上電腦會出現下列選項       3.點選框內選項安裝RIO儀器驅動程式 安裝後會重新開機    </vt:lpstr>
      <vt:lpstr>4.無線網路設定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1.須先安裝RIO程式光碟(盒內) 2.將實體RIO接上電腦會出現下列選項       3.點選框內選項安裝RIO儀器驅動程式 安裝後會重新開機    </dc:title>
  <dc:creator>實驗物理</dc:creator>
  <cp:lastModifiedBy>實驗物理</cp:lastModifiedBy>
  <cp:revision>2</cp:revision>
  <dcterms:created xsi:type="dcterms:W3CDTF">2014-04-30T02:35:23Z</dcterms:created>
  <dcterms:modified xsi:type="dcterms:W3CDTF">2014-04-30T02:50:34Z</dcterms:modified>
</cp:coreProperties>
</file>