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2.jpg"/><Relationship Id="rId7" Type="http://schemas.openxmlformats.org/officeDocument/2006/relationships/image" Target="../media/image20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g"/><Relationship Id="rId4" Type="http://schemas.openxmlformats.org/officeDocument/2006/relationships/image" Target="../media/image2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G"/><Relationship Id="rId5" Type="http://schemas.openxmlformats.org/officeDocument/2006/relationships/image" Target="../media/image26.jpg"/><Relationship Id="rId4" Type="http://schemas.openxmlformats.org/officeDocument/2006/relationships/image" Target="../media/image2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字方塊 11"/>
          <p:cNvSpPr txBox="1"/>
          <p:nvPr/>
        </p:nvSpPr>
        <p:spPr>
          <a:xfrm>
            <a:off x="323528" y="332656"/>
            <a:ext cx="8392297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 err="1" smtClean="0"/>
              <a:t>Labview</a:t>
            </a:r>
            <a:r>
              <a:rPr lang="zh-TW" altLang="en-US" sz="3200" dirty="0" smtClean="0"/>
              <a:t>內部</a:t>
            </a:r>
            <a:r>
              <a:rPr lang="en-US" altLang="zh-TW" sz="3200" dirty="0" err="1" smtClean="0"/>
              <a:t>Linx</a:t>
            </a:r>
            <a:r>
              <a:rPr lang="zh-TW" altLang="en-US" sz="3200" dirty="0" smtClean="0"/>
              <a:t>功能簡介</a:t>
            </a:r>
            <a:r>
              <a:rPr lang="en-US" altLang="zh-TW" sz="3200" dirty="0" smtClean="0"/>
              <a:t>(Analog/Digital/PWM)</a:t>
            </a:r>
          </a:p>
          <a:p>
            <a:r>
              <a:rPr lang="en-US" altLang="zh-TW" dirty="0" err="1" smtClean="0"/>
              <a:t>LinX</a:t>
            </a:r>
            <a:r>
              <a:rPr lang="zh-TW" altLang="en-US" dirty="0" smtClean="0"/>
              <a:t>程式位於</a:t>
            </a:r>
            <a:r>
              <a:rPr lang="en-US" altLang="zh-TW" dirty="0" smtClean="0"/>
              <a:t>Block Diagram</a:t>
            </a:r>
            <a:r>
              <a:rPr lang="zh-TW" altLang="en-US" dirty="0" smtClean="0"/>
              <a:t> 的指令欄內</a:t>
            </a:r>
            <a:endParaRPr lang="en-US" altLang="zh-TW" dirty="0" smtClean="0"/>
          </a:p>
          <a:p>
            <a:r>
              <a:rPr lang="zh-TW" altLang="en-US" dirty="0" smtClean="0"/>
              <a:t>圖形為一</a:t>
            </a:r>
            <a:r>
              <a:rPr lang="zh-TW" altLang="en-US" dirty="0"/>
              <a:t>綠色小狐狸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5" name="圖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700808"/>
            <a:ext cx="5111723" cy="4566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64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32656"/>
            <a:ext cx="476250" cy="56197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43" y="1052736"/>
            <a:ext cx="3209925" cy="2447925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1115616" y="428977"/>
            <a:ext cx="65527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開啟</a:t>
            </a:r>
            <a:r>
              <a:rPr lang="en-US" altLang="zh-TW" dirty="0" err="1" smtClean="0"/>
              <a:t>Linx</a:t>
            </a:r>
            <a:r>
              <a:rPr lang="zh-TW" altLang="en-US" dirty="0" smtClean="0"/>
              <a:t>與</a:t>
            </a:r>
            <a:r>
              <a:rPr lang="en-US" altLang="zh-TW" dirty="0" err="1" smtClean="0"/>
              <a:t>arduino</a:t>
            </a:r>
            <a:r>
              <a:rPr lang="zh-TW" altLang="en-US" dirty="0" smtClean="0"/>
              <a:t>系統設定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結束</a:t>
            </a:r>
            <a:r>
              <a:rPr lang="en-US" altLang="zh-TW" dirty="0" err="1" smtClean="0"/>
              <a:t>Linx</a:t>
            </a:r>
            <a:r>
              <a:rPr lang="zh-TW" altLang="en-US" dirty="0" smtClean="0"/>
              <a:t>與</a:t>
            </a:r>
            <a:r>
              <a:rPr lang="en-US" altLang="zh-TW" dirty="0" err="1" smtClean="0"/>
              <a:t>arduino</a:t>
            </a:r>
            <a:r>
              <a:rPr lang="zh-TW" altLang="en-US" dirty="0" smtClean="0"/>
              <a:t>系統設定</a:t>
            </a:r>
            <a:endParaRPr lang="en-US" altLang="zh-TW" dirty="0"/>
          </a:p>
        </p:txBody>
      </p:sp>
      <p:sp>
        <p:nvSpPr>
          <p:cNvPr id="9" name="文字方塊 8"/>
          <p:cNvSpPr txBox="1"/>
          <p:nvPr/>
        </p:nvSpPr>
        <p:spPr>
          <a:xfrm>
            <a:off x="3851920" y="1340768"/>
            <a:ext cx="5384359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Serial Port :</a:t>
            </a:r>
            <a:r>
              <a:rPr lang="zh-TW" altLang="en-US" dirty="0" smtClean="0"/>
              <a:t>選擇 </a:t>
            </a:r>
            <a:r>
              <a:rPr lang="en-US" altLang="zh-TW" dirty="0" smtClean="0"/>
              <a:t>PC</a:t>
            </a:r>
            <a:r>
              <a:rPr lang="zh-TW" altLang="en-US" dirty="0" smtClean="0"/>
              <a:t>連結硬體</a:t>
            </a:r>
            <a:r>
              <a:rPr lang="en-US" altLang="zh-TW" dirty="0" err="1" smtClean="0"/>
              <a:t>Arduino</a:t>
            </a:r>
            <a:r>
              <a:rPr lang="zh-TW" altLang="en-US" dirty="0" smtClean="0"/>
              <a:t>的序列埠位置</a:t>
            </a:r>
            <a:endParaRPr lang="en-US" altLang="zh-TW" dirty="0" smtClean="0"/>
          </a:p>
          <a:p>
            <a:r>
              <a:rPr lang="en-US" altLang="zh-TW" dirty="0" smtClean="0">
                <a:solidFill>
                  <a:srgbClr val="FF0000"/>
                </a:solidFill>
              </a:rPr>
              <a:t>Baud Rate Override: </a:t>
            </a:r>
            <a:r>
              <a:rPr lang="zh-TW" altLang="en-US" dirty="0" smtClean="0">
                <a:solidFill>
                  <a:srgbClr val="FF0000"/>
                </a:solidFill>
              </a:rPr>
              <a:t>設定硬體</a:t>
            </a:r>
            <a:r>
              <a:rPr lang="en-US" altLang="zh-TW" dirty="0" smtClean="0">
                <a:solidFill>
                  <a:srgbClr val="FF0000"/>
                </a:solidFill>
              </a:rPr>
              <a:t>Bits</a:t>
            </a:r>
            <a:r>
              <a:rPr lang="zh-TW" altLang="en-US" dirty="0" smtClean="0">
                <a:solidFill>
                  <a:srgbClr val="FF0000"/>
                </a:solidFill>
              </a:rPr>
              <a:t>大小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zh-TW" altLang="en-US" dirty="0">
                <a:solidFill>
                  <a:srgbClr val="FF0000"/>
                </a:solidFill>
              </a:rPr>
              <a:t>不需</a:t>
            </a:r>
            <a:r>
              <a:rPr lang="zh-TW" altLang="en-US" dirty="0" smtClean="0">
                <a:solidFill>
                  <a:srgbClr val="FF0000"/>
                </a:solidFill>
              </a:rPr>
              <a:t>設定連結</a:t>
            </a:r>
            <a:r>
              <a:rPr lang="en-US" altLang="zh-TW" dirty="0" smtClean="0">
                <a:solidFill>
                  <a:srgbClr val="FF0000"/>
                </a:solidFill>
              </a:rPr>
              <a:t>)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 smtClean="0">
                <a:solidFill>
                  <a:srgbClr val="FF0000"/>
                </a:solidFill>
              </a:rPr>
              <a:t>Error In:</a:t>
            </a:r>
            <a:r>
              <a:rPr lang="zh-TW" altLang="en-US" dirty="0">
                <a:solidFill>
                  <a:srgbClr val="FF0000"/>
                </a:solidFill>
              </a:rPr>
              <a:t>錯誤訊號</a:t>
            </a:r>
            <a:r>
              <a:rPr lang="zh-TW" altLang="en-US" dirty="0" smtClean="0">
                <a:solidFill>
                  <a:srgbClr val="FF0000"/>
                </a:solidFill>
              </a:rPr>
              <a:t>輸入</a:t>
            </a:r>
            <a:r>
              <a:rPr lang="en-US" altLang="zh-TW" dirty="0">
                <a:solidFill>
                  <a:srgbClr val="FF0000"/>
                </a:solidFill>
              </a:rPr>
              <a:t>(</a:t>
            </a:r>
            <a:r>
              <a:rPr lang="zh-TW" altLang="en-US" dirty="0">
                <a:solidFill>
                  <a:srgbClr val="FF0000"/>
                </a:solidFill>
              </a:rPr>
              <a:t>不需</a:t>
            </a:r>
            <a:r>
              <a:rPr lang="zh-TW" altLang="en-US" dirty="0" smtClean="0">
                <a:solidFill>
                  <a:srgbClr val="FF0000"/>
                </a:solidFill>
              </a:rPr>
              <a:t>設定連結</a:t>
            </a:r>
            <a:r>
              <a:rPr lang="en-US" altLang="zh-TW" dirty="0" smtClean="0">
                <a:solidFill>
                  <a:srgbClr val="FF0000"/>
                </a:solidFill>
              </a:rPr>
              <a:t>)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 smtClean="0"/>
              <a:t>LINX Resource:</a:t>
            </a:r>
            <a:r>
              <a:rPr lang="zh-TW" altLang="en-US" dirty="0" smtClean="0"/>
              <a:t>硬體系統資料輸出</a:t>
            </a:r>
            <a:endParaRPr lang="en-US" altLang="zh-TW" dirty="0" smtClean="0"/>
          </a:p>
          <a:p>
            <a:r>
              <a:rPr lang="en-US" altLang="zh-TW" dirty="0" smtClean="0">
                <a:solidFill>
                  <a:srgbClr val="FF0000"/>
                </a:solidFill>
              </a:rPr>
              <a:t>Device Name:</a:t>
            </a:r>
            <a:r>
              <a:rPr lang="zh-TW" altLang="en-US" dirty="0" smtClean="0">
                <a:solidFill>
                  <a:srgbClr val="FF0000"/>
                </a:solidFill>
              </a:rPr>
              <a:t>硬體名稱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zh-TW" altLang="en-US" dirty="0" smtClean="0">
                <a:solidFill>
                  <a:srgbClr val="FF0000"/>
                </a:solidFill>
              </a:rPr>
              <a:t>不需設定連結</a:t>
            </a:r>
            <a:r>
              <a:rPr lang="en-US" altLang="zh-TW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zh-TW" dirty="0" smtClean="0"/>
              <a:t>Error Out:</a:t>
            </a:r>
            <a:r>
              <a:rPr lang="zh-TW" altLang="en-US" dirty="0" smtClean="0"/>
              <a:t>錯誤訊號輸出</a:t>
            </a:r>
            <a:endParaRPr lang="en-US" altLang="zh-TW" dirty="0" smtClean="0"/>
          </a:p>
          <a:p>
            <a:r>
              <a:rPr lang="en-US" altLang="zh-TW" dirty="0" smtClean="0">
                <a:solidFill>
                  <a:srgbClr val="FF0000"/>
                </a:solidFill>
              </a:rPr>
              <a:t>Serial:</a:t>
            </a:r>
            <a:r>
              <a:rPr lang="zh-TW" altLang="en-US" dirty="0" smtClean="0">
                <a:solidFill>
                  <a:srgbClr val="FF0000"/>
                </a:solidFill>
              </a:rPr>
              <a:t>系統設定形式</a:t>
            </a:r>
            <a:r>
              <a:rPr lang="en-US" altLang="zh-TW" dirty="0" smtClean="0">
                <a:solidFill>
                  <a:srgbClr val="FF0000"/>
                </a:solidFill>
              </a:rPr>
              <a:t>(Automatic)</a:t>
            </a:r>
          </a:p>
          <a:p>
            <a:endParaRPr lang="en-US" altLang="zh-TW" dirty="0">
              <a:solidFill>
                <a:srgbClr val="C00000"/>
              </a:solidFill>
            </a:endParaRPr>
          </a:p>
          <a:p>
            <a:endParaRPr lang="en-US" altLang="zh-TW" dirty="0" smtClean="0">
              <a:solidFill>
                <a:srgbClr val="C00000"/>
              </a:solidFill>
            </a:endParaRPr>
          </a:p>
          <a:p>
            <a:endParaRPr lang="en-US" altLang="zh-TW" dirty="0">
              <a:solidFill>
                <a:srgbClr val="C00000"/>
              </a:solidFill>
            </a:endParaRPr>
          </a:p>
          <a:p>
            <a:endParaRPr lang="en-US" altLang="zh-TW" dirty="0" smtClean="0">
              <a:solidFill>
                <a:srgbClr val="C00000"/>
              </a:solidFill>
            </a:endParaRPr>
          </a:p>
          <a:p>
            <a:endParaRPr lang="en-US" altLang="zh-TW" dirty="0">
              <a:solidFill>
                <a:srgbClr val="C00000"/>
              </a:solidFill>
            </a:endParaRPr>
          </a:p>
          <a:p>
            <a:endParaRPr lang="en-US" altLang="zh-TW" dirty="0" smtClean="0">
              <a:solidFill>
                <a:srgbClr val="C00000"/>
              </a:solidFill>
            </a:endParaRPr>
          </a:p>
          <a:p>
            <a:r>
              <a:rPr lang="en-US" altLang="zh-TW" dirty="0" smtClean="0"/>
              <a:t>LLINX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Resourse</a:t>
            </a:r>
            <a:r>
              <a:rPr lang="en-US" altLang="zh-TW" dirty="0" smtClean="0"/>
              <a:t>:</a:t>
            </a:r>
            <a:r>
              <a:rPr lang="zh-TW" altLang="en-US" dirty="0" smtClean="0"/>
              <a:t>硬體系統資料輸入</a:t>
            </a:r>
            <a:endParaRPr lang="en-US" altLang="zh-TW" dirty="0" smtClean="0"/>
          </a:p>
          <a:p>
            <a:r>
              <a:rPr lang="en-US" altLang="zh-TW" dirty="0" err="1" smtClean="0"/>
              <a:t>EError</a:t>
            </a:r>
            <a:r>
              <a:rPr lang="en-US" altLang="zh-TW" dirty="0" smtClean="0"/>
              <a:t> </a:t>
            </a:r>
            <a:r>
              <a:rPr lang="en-US" altLang="zh-TW" dirty="0"/>
              <a:t>In:</a:t>
            </a:r>
            <a:r>
              <a:rPr lang="zh-TW" altLang="en-US" dirty="0"/>
              <a:t>錯誤訊號</a:t>
            </a:r>
            <a:r>
              <a:rPr lang="zh-TW" altLang="en-US" dirty="0" smtClean="0"/>
              <a:t>輸入</a:t>
            </a:r>
            <a:endParaRPr lang="en-US" altLang="zh-TW" dirty="0" smtClean="0"/>
          </a:p>
          <a:p>
            <a:r>
              <a:rPr lang="en-US" altLang="zh-TW" dirty="0" err="1" smtClean="0">
                <a:solidFill>
                  <a:srgbClr val="FF0000"/>
                </a:solidFill>
              </a:rPr>
              <a:t>EError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>
                <a:solidFill>
                  <a:srgbClr val="FF0000"/>
                </a:solidFill>
              </a:rPr>
              <a:t>Out:</a:t>
            </a:r>
            <a:r>
              <a:rPr lang="zh-TW" altLang="en-US" dirty="0">
                <a:solidFill>
                  <a:srgbClr val="FF0000"/>
                </a:solidFill>
              </a:rPr>
              <a:t>錯誤訊號</a:t>
            </a:r>
            <a:r>
              <a:rPr lang="zh-TW" altLang="en-US" dirty="0" smtClean="0">
                <a:solidFill>
                  <a:srgbClr val="FF0000"/>
                </a:solidFill>
              </a:rPr>
              <a:t>輸出</a:t>
            </a:r>
            <a:r>
              <a:rPr lang="en-US" altLang="zh-TW" dirty="0">
                <a:solidFill>
                  <a:srgbClr val="FF0000"/>
                </a:solidFill>
              </a:rPr>
              <a:t>(</a:t>
            </a:r>
            <a:r>
              <a:rPr lang="zh-TW" altLang="en-US" dirty="0">
                <a:solidFill>
                  <a:srgbClr val="FF0000"/>
                </a:solidFill>
              </a:rPr>
              <a:t>不需</a:t>
            </a:r>
            <a:r>
              <a:rPr lang="zh-TW" altLang="en-US" dirty="0" smtClean="0">
                <a:solidFill>
                  <a:srgbClr val="FF0000"/>
                </a:solidFill>
              </a:rPr>
              <a:t>設定連結</a:t>
            </a:r>
            <a:r>
              <a:rPr lang="en-US" altLang="zh-TW" dirty="0" smtClean="0">
                <a:solidFill>
                  <a:srgbClr val="FF0000"/>
                </a:solidFill>
              </a:rPr>
              <a:t>)</a:t>
            </a:r>
            <a:endParaRPr lang="en-US" altLang="zh-TW" dirty="0">
              <a:solidFill>
                <a:srgbClr val="FF0000"/>
              </a:solidFill>
            </a:endParaRPr>
          </a:p>
          <a:p>
            <a:endParaRPr lang="en-US" altLang="zh-TW" dirty="0"/>
          </a:p>
          <a:p>
            <a:endParaRPr lang="en-US" altLang="zh-TW" dirty="0">
              <a:solidFill>
                <a:srgbClr val="FF0000"/>
              </a:solidFill>
            </a:endParaRPr>
          </a:p>
          <a:p>
            <a:endParaRPr lang="en-US" altLang="zh-TW" dirty="0" smtClean="0">
              <a:solidFill>
                <a:srgbClr val="C00000"/>
              </a:solidFill>
            </a:endParaRPr>
          </a:p>
          <a:p>
            <a:endParaRPr lang="en-US" altLang="zh-TW" dirty="0" smtClean="0">
              <a:solidFill>
                <a:srgbClr val="C00000"/>
              </a:solidFill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221088"/>
            <a:ext cx="457200" cy="552450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4673590"/>
            <a:ext cx="2943225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714375" cy="60007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98164"/>
            <a:ext cx="552450" cy="58102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124744"/>
            <a:ext cx="552450" cy="581025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1691680" y="332656"/>
            <a:ext cx="52406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外部程式</a:t>
            </a:r>
            <a:r>
              <a:rPr lang="en-US" altLang="zh-TW" dirty="0" smtClean="0"/>
              <a:t>/</a:t>
            </a:r>
            <a:r>
              <a:rPr lang="zh-TW" altLang="en-US" dirty="0" smtClean="0"/>
              <a:t>類比</a:t>
            </a:r>
            <a:r>
              <a:rPr lang="en-US" altLang="zh-TW" dirty="0" smtClean="0"/>
              <a:t>(</a:t>
            </a:r>
            <a:r>
              <a:rPr lang="zh-TW" altLang="en-US" dirty="0" smtClean="0"/>
              <a:t>模擬</a:t>
            </a:r>
            <a:r>
              <a:rPr lang="en-US" altLang="zh-TW" dirty="0" smtClean="0"/>
              <a:t>)</a:t>
            </a:r>
            <a:r>
              <a:rPr lang="zh-TW" altLang="en-US" dirty="0" smtClean="0"/>
              <a:t>訊號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dirty="0" smtClean="0">
                <a:solidFill>
                  <a:srgbClr val="FF0000"/>
                </a:solidFill>
              </a:rPr>
              <a:t>輸出類比訊號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zh-TW" altLang="en-US" dirty="0" smtClean="0">
                <a:solidFill>
                  <a:srgbClr val="FF0000"/>
                </a:solidFill>
              </a:rPr>
              <a:t>一般版</a:t>
            </a:r>
            <a:r>
              <a:rPr lang="en-US" altLang="zh-TW" dirty="0" err="1" smtClean="0">
                <a:solidFill>
                  <a:srgbClr val="FF0000"/>
                </a:solidFill>
              </a:rPr>
              <a:t>Arduino</a:t>
            </a:r>
            <a:r>
              <a:rPr lang="zh-TW" altLang="en-US" dirty="0" smtClean="0">
                <a:solidFill>
                  <a:srgbClr val="FF0000"/>
                </a:solidFill>
              </a:rPr>
              <a:t>硬體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zh-TW" altLang="en-US" dirty="0" smtClean="0">
                <a:solidFill>
                  <a:srgbClr val="FF0000"/>
                </a:solidFill>
              </a:rPr>
              <a:t>無</a:t>
            </a:r>
            <a:r>
              <a:rPr lang="en-US" altLang="zh-TW" dirty="0" smtClean="0">
                <a:solidFill>
                  <a:srgbClr val="FF0000"/>
                </a:solidFill>
              </a:rPr>
              <a:t>Analog</a:t>
            </a:r>
            <a:r>
              <a:rPr lang="zh-TW" altLang="en-US" dirty="0" smtClean="0">
                <a:solidFill>
                  <a:srgbClr val="FF0000"/>
                </a:solidFill>
              </a:rPr>
              <a:t>的輸出</a:t>
            </a:r>
            <a:r>
              <a:rPr lang="en-US" altLang="zh-TW" dirty="0" smtClean="0">
                <a:solidFill>
                  <a:srgbClr val="FF0000"/>
                </a:solidFill>
              </a:rPr>
              <a:t>)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791" y="2060848"/>
            <a:ext cx="3476625" cy="3124200"/>
          </a:xfrm>
          <a:prstGeom prst="rect">
            <a:avLst/>
          </a:prstGeom>
        </p:spPr>
      </p:pic>
      <p:sp>
        <p:nvSpPr>
          <p:cNvPr id="13" name="文字方塊 12"/>
          <p:cNvSpPr txBox="1"/>
          <p:nvPr/>
        </p:nvSpPr>
        <p:spPr>
          <a:xfrm>
            <a:off x="4531416" y="2132856"/>
            <a:ext cx="396858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LINX </a:t>
            </a:r>
            <a:r>
              <a:rPr lang="en-US" altLang="zh-TW" dirty="0">
                <a:solidFill>
                  <a:srgbClr val="FF0000"/>
                </a:solidFill>
              </a:rPr>
              <a:t>Resource:</a:t>
            </a:r>
            <a:r>
              <a:rPr lang="zh-TW" altLang="en-US" dirty="0">
                <a:solidFill>
                  <a:srgbClr val="FF0000"/>
                </a:solidFill>
              </a:rPr>
              <a:t>硬體系統資料</a:t>
            </a:r>
            <a:r>
              <a:rPr lang="zh-TW" altLang="en-US" dirty="0" smtClean="0">
                <a:solidFill>
                  <a:srgbClr val="FF0000"/>
                </a:solidFill>
              </a:rPr>
              <a:t>輸入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>
                <a:solidFill>
                  <a:srgbClr val="FF0000"/>
                </a:solidFill>
              </a:rPr>
              <a:t>LINX </a:t>
            </a:r>
            <a:r>
              <a:rPr lang="en-US" altLang="zh-TW" dirty="0" smtClean="0">
                <a:solidFill>
                  <a:srgbClr val="FF0000"/>
                </a:solidFill>
              </a:rPr>
              <a:t>Resource2:</a:t>
            </a:r>
            <a:r>
              <a:rPr lang="zh-TW" altLang="en-US" dirty="0">
                <a:solidFill>
                  <a:srgbClr val="FF0000"/>
                </a:solidFill>
              </a:rPr>
              <a:t>硬體系統資料</a:t>
            </a:r>
            <a:r>
              <a:rPr lang="zh-TW" altLang="en-US" dirty="0" smtClean="0">
                <a:solidFill>
                  <a:srgbClr val="FF0000"/>
                </a:solidFill>
              </a:rPr>
              <a:t>輸</a:t>
            </a:r>
            <a:r>
              <a:rPr lang="zh-TW" altLang="en-US" dirty="0">
                <a:solidFill>
                  <a:srgbClr val="FF0000"/>
                </a:solidFill>
              </a:rPr>
              <a:t>出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 smtClean="0">
                <a:solidFill>
                  <a:srgbClr val="FF0000"/>
                </a:solidFill>
              </a:rPr>
              <a:t>A0 Channel:</a:t>
            </a:r>
            <a:r>
              <a:rPr lang="zh-TW" altLang="en-US" dirty="0" smtClean="0">
                <a:solidFill>
                  <a:srgbClr val="FF0000"/>
                </a:solidFill>
              </a:rPr>
              <a:t>設定訊號在硬體輸出位置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>
                <a:solidFill>
                  <a:srgbClr val="FF0000"/>
                </a:solidFill>
              </a:rPr>
              <a:t>AO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Value:</a:t>
            </a:r>
            <a:r>
              <a:rPr lang="zh-TW" altLang="en-US" dirty="0" smtClean="0">
                <a:solidFill>
                  <a:srgbClr val="FF0000"/>
                </a:solidFill>
              </a:rPr>
              <a:t>設定訊號大小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>
                <a:solidFill>
                  <a:srgbClr val="FF0000"/>
                </a:solidFill>
              </a:rPr>
              <a:t>Analog Ref Override :</a:t>
            </a:r>
            <a:r>
              <a:rPr lang="zh-TW" altLang="en-US" dirty="0" smtClean="0">
                <a:solidFill>
                  <a:srgbClr val="FF0000"/>
                </a:solidFill>
              </a:rPr>
              <a:t>設定訊號的</a:t>
            </a:r>
            <a:r>
              <a:rPr lang="en-US" altLang="zh-TW" dirty="0" smtClean="0">
                <a:solidFill>
                  <a:srgbClr val="FF0000"/>
                </a:solidFill>
              </a:rPr>
              <a:t>REF</a:t>
            </a:r>
            <a:r>
              <a:rPr lang="zh-TW" altLang="en-US" dirty="0" smtClean="0">
                <a:solidFill>
                  <a:srgbClr val="FF0000"/>
                </a:solidFill>
              </a:rPr>
              <a:t>值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>
                <a:solidFill>
                  <a:srgbClr val="FF0000"/>
                </a:solidFill>
              </a:rPr>
              <a:t>Error </a:t>
            </a:r>
            <a:r>
              <a:rPr lang="en-US" altLang="zh-TW" dirty="0">
                <a:solidFill>
                  <a:srgbClr val="FF0000"/>
                </a:solidFill>
              </a:rPr>
              <a:t>In:</a:t>
            </a:r>
            <a:r>
              <a:rPr lang="zh-TW" altLang="en-US" dirty="0">
                <a:solidFill>
                  <a:srgbClr val="FF0000"/>
                </a:solidFill>
              </a:rPr>
              <a:t>錯誤訊號輸入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 smtClean="0">
                <a:solidFill>
                  <a:srgbClr val="FF0000"/>
                </a:solidFill>
              </a:rPr>
              <a:t>Error </a:t>
            </a:r>
            <a:r>
              <a:rPr lang="en-US" altLang="zh-TW" dirty="0">
                <a:solidFill>
                  <a:srgbClr val="FF0000"/>
                </a:solidFill>
              </a:rPr>
              <a:t>Out:</a:t>
            </a:r>
            <a:r>
              <a:rPr lang="zh-TW" altLang="en-US" dirty="0">
                <a:solidFill>
                  <a:srgbClr val="FF0000"/>
                </a:solidFill>
              </a:rPr>
              <a:t>錯誤訊號輸出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 smtClean="0">
                <a:solidFill>
                  <a:srgbClr val="FF0000"/>
                </a:solidFill>
              </a:rPr>
              <a:t>Analog Write:</a:t>
            </a:r>
            <a:r>
              <a:rPr lang="zh-TW" altLang="en-US" dirty="0">
                <a:solidFill>
                  <a:srgbClr val="FF0000"/>
                </a:solidFill>
              </a:rPr>
              <a:t>系統設定形式</a:t>
            </a:r>
            <a:r>
              <a:rPr lang="en-US" altLang="zh-TW" dirty="0">
                <a:solidFill>
                  <a:srgbClr val="FF0000"/>
                </a:solidFill>
              </a:rPr>
              <a:t>(Automatic)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4897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714375" cy="60007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98164"/>
            <a:ext cx="552450" cy="581025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1691680" y="332656"/>
            <a:ext cx="27238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外部程式</a:t>
            </a:r>
            <a:r>
              <a:rPr lang="en-US" altLang="zh-TW" dirty="0" smtClean="0"/>
              <a:t>/</a:t>
            </a:r>
            <a:r>
              <a:rPr lang="zh-TW" altLang="en-US" dirty="0" smtClean="0"/>
              <a:t>類比</a:t>
            </a:r>
            <a:r>
              <a:rPr lang="en-US" altLang="zh-TW" dirty="0" smtClean="0"/>
              <a:t>(</a:t>
            </a:r>
            <a:r>
              <a:rPr lang="zh-TW" altLang="en-US" dirty="0" smtClean="0"/>
              <a:t>模擬</a:t>
            </a:r>
            <a:r>
              <a:rPr lang="en-US" altLang="zh-TW" dirty="0" smtClean="0"/>
              <a:t>)</a:t>
            </a:r>
            <a:r>
              <a:rPr lang="zh-TW" altLang="en-US" dirty="0" smtClean="0"/>
              <a:t>訊號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dirty="0" smtClean="0"/>
              <a:t>輸入</a:t>
            </a:r>
            <a:r>
              <a:rPr lang="en-US" altLang="zh-TW" dirty="0" smtClean="0"/>
              <a:t>/</a:t>
            </a:r>
            <a:r>
              <a:rPr lang="zh-TW" altLang="en-US" dirty="0" smtClean="0"/>
              <a:t>讀取類比訊號</a:t>
            </a:r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526" y="1052735"/>
            <a:ext cx="552450" cy="58102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492896"/>
            <a:ext cx="3219450" cy="2505075"/>
          </a:xfrm>
          <a:prstGeom prst="rect">
            <a:avLst/>
          </a:prstGeom>
        </p:spPr>
      </p:pic>
      <p:sp>
        <p:nvSpPr>
          <p:cNvPr id="9" name="文字方塊 8"/>
          <p:cNvSpPr txBox="1"/>
          <p:nvPr/>
        </p:nvSpPr>
        <p:spPr>
          <a:xfrm>
            <a:off x="3995936" y="2158238"/>
            <a:ext cx="425629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LINX </a:t>
            </a:r>
            <a:r>
              <a:rPr lang="en-US" altLang="zh-TW" dirty="0"/>
              <a:t>Resource:</a:t>
            </a:r>
            <a:r>
              <a:rPr lang="zh-TW" altLang="en-US" dirty="0"/>
              <a:t>硬體系統資料</a:t>
            </a:r>
            <a:r>
              <a:rPr lang="zh-TW" altLang="en-US" dirty="0" smtClean="0"/>
              <a:t>輸入</a:t>
            </a:r>
            <a:endParaRPr lang="en-US" altLang="zh-TW" dirty="0" smtClean="0"/>
          </a:p>
          <a:p>
            <a:r>
              <a:rPr lang="en-US" altLang="zh-TW" dirty="0"/>
              <a:t>LINX </a:t>
            </a:r>
            <a:r>
              <a:rPr lang="en-US" altLang="zh-TW" dirty="0" smtClean="0"/>
              <a:t>Resource2:</a:t>
            </a:r>
            <a:r>
              <a:rPr lang="zh-TW" altLang="en-US" dirty="0"/>
              <a:t>硬體系統資料</a:t>
            </a:r>
            <a:r>
              <a:rPr lang="zh-TW" altLang="en-US" dirty="0" smtClean="0"/>
              <a:t>輸</a:t>
            </a:r>
            <a:r>
              <a:rPr lang="zh-TW" altLang="en-US" dirty="0"/>
              <a:t>出</a:t>
            </a:r>
            <a:endParaRPr lang="en-US" altLang="zh-TW" dirty="0"/>
          </a:p>
          <a:p>
            <a:r>
              <a:rPr lang="en-US" altLang="zh-TW" dirty="0" smtClean="0"/>
              <a:t>Analog Channel:</a:t>
            </a:r>
            <a:r>
              <a:rPr lang="zh-TW" altLang="en-US" dirty="0" smtClean="0"/>
              <a:t>設定訊號在硬體讀取位置</a:t>
            </a:r>
            <a:endParaRPr lang="en-US" altLang="zh-TW" dirty="0" smtClean="0"/>
          </a:p>
          <a:p>
            <a:r>
              <a:rPr lang="en-US" altLang="zh-TW" dirty="0" smtClean="0"/>
              <a:t>Voltage:</a:t>
            </a:r>
            <a:r>
              <a:rPr lang="zh-TW" altLang="en-US" dirty="0" smtClean="0"/>
              <a:t>讀取訊號</a:t>
            </a:r>
            <a:r>
              <a:rPr lang="zh-TW" altLang="en-US" dirty="0"/>
              <a:t>的</a:t>
            </a:r>
            <a:r>
              <a:rPr lang="zh-TW" altLang="en-US" dirty="0" smtClean="0"/>
              <a:t>大小</a:t>
            </a:r>
            <a:endParaRPr lang="en-US" altLang="zh-TW" dirty="0" smtClean="0"/>
          </a:p>
          <a:p>
            <a:r>
              <a:rPr lang="en-US" altLang="zh-TW" dirty="0" smtClean="0"/>
              <a:t>Analog Ref Override :</a:t>
            </a:r>
            <a:r>
              <a:rPr lang="zh-TW" altLang="en-US" dirty="0" smtClean="0"/>
              <a:t>設定訊號的</a:t>
            </a:r>
            <a:r>
              <a:rPr lang="en-US" altLang="zh-TW" dirty="0" smtClean="0"/>
              <a:t>REF</a:t>
            </a:r>
            <a:r>
              <a:rPr lang="zh-TW" altLang="en-US" dirty="0" smtClean="0"/>
              <a:t>值</a:t>
            </a:r>
            <a:endParaRPr lang="en-US" altLang="zh-TW" dirty="0" smtClean="0"/>
          </a:p>
          <a:p>
            <a:r>
              <a:rPr lang="en-US" altLang="zh-TW" dirty="0" smtClean="0"/>
              <a:t>AI Ref:</a:t>
            </a:r>
            <a:r>
              <a:rPr lang="zh-TW" altLang="en-US" dirty="0" smtClean="0"/>
              <a:t>讀取訊號</a:t>
            </a:r>
            <a:r>
              <a:rPr lang="zh-TW" altLang="en-US" dirty="0"/>
              <a:t>的</a:t>
            </a:r>
            <a:r>
              <a:rPr lang="en-US" altLang="zh-TW" dirty="0"/>
              <a:t>REF</a:t>
            </a:r>
            <a:r>
              <a:rPr lang="zh-TW" altLang="en-US" dirty="0"/>
              <a:t>值</a:t>
            </a:r>
            <a:endParaRPr lang="en-US" altLang="zh-TW" dirty="0"/>
          </a:p>
          <a:p>
            <a:r>
              <a:rPr lang="en-US" altLang="zh-TW" dirty="0" smtClean="0"/>
              <a:t>Error </a:t>
            </a:r>
            <a:r>
              <a:rPr lang="en-US" altLang="zh-TW" dirty="0"/>
              <a:t>In:</a:t>
            </a:r>
            <a:r>
              <a:rPr lang="zh-TW" altLang="en-US" dirty="0"/>
              <a:t>錯誤訊號輸入</a:t>
            </a:r>
            <a:endParaRPr lang="en-US" altLang="zh-TW" dirty="0"/>
          </a:p>
          <a:p>
            <a:r>
              <a:rPr lang="en-US" altLang="zh-TW" dirty="0" smtClean="0"/>
              <a:t>Error </a:t>
            </a:r>
            <a:r>
              <a:rPr lang="en-US" altLang="zh-TW" dirty="0"/>
              <a:t>Out:</a:t>
            </a:r>
            <a:r>
              <a:rPr lang="zh-TW" altLang="en-US" dirty="0"/>
              <a:t>錯誤訊號輸出</a:t>
            </a:r>
            <a:endParaRPr lang="en-US" altLang="zh-TW" dirty="0"/>
          </a:p>
          <a:p>
            <a:r>
              <a:rPr lang="en-US" altLang="zh-TW" dirty="0" smtClean="0">
                <a:solidFill>
                  <a:srgbClr val="FF0000"/>
                </a:solidFill>
              </a:rPr>
              <a:t>Analog read:</a:t>
            </a:r>
            <a:r>
              <a:rPr lang="zh-TW" altLang="en-US" dirty="0">
                <a:solidFill>
                  <a:srgbClr val="FF0000"/>
                </a:solidFill>
              </a:rPr>
              <a:t>系統設定形式</a:t>
            </a:r>
            <a:r>
              <a:rPr lang="en-US" altLang="zh-TW" dirty="0">
                <a:solidFill>
                  <a:srgbClr val="FF0000"/>
                </a:solidFill>
              </a:rPr>
              <a:t>(Automatic)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9152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714375" cy="600075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1691680" y="332656"/>
            <a:ext cx="542725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外部程式</a:t>
            </a:r>
            <a:r>
              <a:rPr lang="en-US" altLang="zh-TW" dirty="0" smtClean="0"/>
              <a:t>/</a:t>
            </a:r>
            <a:r>
              <a:rPr lang="zh-TW" altLang="en-US" dirty="0" smtClean="0"/>
              <a:t>數位訊號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dirty="0" smtClean="0"/>
              <a:t>輸入</a:t>
            </a:r>
            <a:r>
              <a:rPr lang="en-US" altLang="zh-TW" dirty="0" smtClean="0"/>
              <a:t>/</a:t>
            </a:r>
            <a:r>
              <a:rPr lang="zh-TW" altLang="en-US" dirty="0" smtClean="0"/>
              <a:t>讀取</a:t>
            </a:r>
            <a:r>
              <a:rPr lang="en-US" altLang="zh-TW" dirty="0" smtClean="0"/>
              <a:t>”Digital</a:t>
            </a:r>
            <a:r>
              <a:rPr lang="zh-TW" altLang="en-US" dirty="0" smtClean="0"/>
              <a:t>訊號</a:t>
            </a:r>
            <a:r>
              <a:rPr lang="en-US" altLang="zh-TW" dirty="0" smtClean="0"/>
              <a:t>”</a:t>
            </a:r>
            <a:r>
              <a:rPr lang="en-US" altLang="zh-TW" dirty="0"/>
              <a:t> ”(</a:t>
            </a:r>
            <a:r>
              <a:rPr lang="zh-TW" altLang="en-US" dirty="0"/>
              <a:t>訊號</a:t>
            </a:r>
            <a:r>
              <a:rPr lang="en-US" altLang="zh-TW" dirty="0"/>
              <a:t>Digital</a:t>
            </a:r>
            <a:r>
              <a:rPr lang="zh-TW" altLang="en-US" dirty="0"/>
              <a:t>電壓值固定為</a:t>
            </a:r>
            <a:r>
              <a:rPr lang="en-US" altLang="zh-TW" dirty="0"/>
              <a:t>5V)</a:t>
            </a:r>
            <a:endParaRPr lang="zh-TW" altLang="en-US" dirty="0"/>
          </a:p>
          <a:p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86462"/>
            <a:ext cx="552450" cy="58102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162194"/>
            <a:ext cx="552450" cy="59055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204864"/>
            <a:ext cx="2552700" cy="2143125"/>
          </a:xfrm>
          <a:prstGeom prst="rect">
            <a:avLst/>
          </a:prstGeom>
        </p:spPr>
      </p:pic>
      <p:sp>
        <p:nvSpPr>
          <p:cNvPr id="10" name="文字方塊 9"/>
          <p:cNvSpPr txBox="1"/>
          <p:nvPr/>
        </p:nvSpPr>
        <p:spPr>
          <a:xfrm>
            <a:off x="3779912" y="2194668"/>
            <a:ext cx="381809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LINX </a:t>
            </a:r>
            <a:r>
              <a:rPr lang="en-US" altLang="zh-TW" dirty="0"/>
              <a:t>Resource:</a:t>
            </a:r>
            <a:r>
              <a:rPr lang="zh-TW" altLang="en-US" dirty="0"/>
              <a:t>硬體系統資料</a:t>
            </a:r>
            <a:r>
              <a:rPr lang="zh-TW" altLang="en-US" dirty="0" smtClean="0"/>
              <a:t>輸入</a:t>
            </a:r>
            <a:endParaRPr lang="en-US" altLang="zh-TW" dirty="0" smtClean="0"/>
          </a:p>
          <a:p>
            <a:r>
              <a:rPr lang="en-US" altLang="zh-TW" dirty="0"/>
              <a:t>LINX </a:t>
            </a:r>
            <a:r>
              <a:rPr lang="en-US" altLang="zh-TW" dirty="0" smtClean="0"/>
              <a:t>Resource2:</a:t>
            </a:r>
            <a:r>
              <a:rPr lang="zh-TW" altLang="en-US" dirty="0"/>
              <a:t>硬體系統資料</a:t>
            </a:r>
            <a:r>
              <a:rPr lang="zh-TW" altLang="en-US" dirty="0" smtClean="0"/>
              <a:t>輸</a:t>
            </a:r>
            <a:r>
              <a:rPr lang="zh-TW" altLang="en-US" dirty="0"/>
              <a:t>出</a:t>
            </a:r>
            <a:endParaRPr lang="en-US" altLang="zh-TW" dirty="0"/>
          </a:p>
          <a:p>
            <a:r>
              <a:rPr lang="en-US" altLang="zh-TW" dirty="0" smtClean="0"/>
              <a:t>DI Channel:</a:t>
            </a:r>
            <a:r>
              <a:rPr lang="zh-TW" altLang="en-US" dirty="0" smtClean="0"/>
              <a:t>設定訊號在硬體讀取位置</a:t>
            </a:r>
            <a:endParaRPr lang="en-US" altLang="zh-TW" dirty="0" smtClean="0"/>
          </a:p>
          <a:p>
            <a:r>
              <a:rPr lang="en-US" altLang="zh-TW" dirty="0" smtClean="0"/>
              <a:t>DI Value:</a:t>
            </a:r>
            <a:r>
              <a:rPr lang="zh-TW" altLang="en-US" dirty="0" smtClean="0"/>
              <a:t>是否有讀取到訊號</a:t>
            </a:r>
            <a:endParaRPr lang="en-US" altLang="zh-TW" dirty="0" smtClean="0"/>
          </a:p>
          <a:p>
            <a:r>
              <a:rPr lang="en-US" altLang="zh-TW" dirty="0" smtClean="0"/>
              <a:t>Error </a:t>
            </a:r>
            <a:r>
              <a:rPr lang="en-US" altLang="zh-TW" dirty="0"/>
              <a:t>In:</a:t>
            </a:r>
            <a:r>
              <a:rPr lang="zh-TW" altLang="en-US" dirty="0"/>
              <a:t>錯誤訊號輸入</a:t>
            </a:r>
            <a:endParaRPr lang="en-US" altLang="zh-TW" dirty="0"/>
          </a:p>
          <a:p>
            <a:r>
              <a:rPr lang="en-US" altLang="zh-TW" dirty="0" smtClean="0"/>
              <a:t>Error </a:t>
            </a:r>
            <a:r>
              <a:rPr lang="en-US" altLang="zh-TW" dirty="0"/>
              <a:t>Out:</a:t>
            </a:r>
            <a:r>
              <a:rPr lang="zh-TW" altLang="en-US" dirty="0"/>
              <a:t>錯誤訊號輸出</a:t>
            </a:r>
            <a:endParaRPr lang="en-US" altLang="zh-TW" dirty="0"/>
          </a:p>
          <a:p>
            <a:r>
              <a:rPr lang="en-US" altLang="zh-TW" dirty="0" smtClean="0">
                <a:solidFill>
                  <a:srgbClr val="FF0000"/>
                </a:solidFill>
              </a:rPr>
              <a:t>Digital read:</a:t>
            </a:r>
            <a:r>
              <a:rPr lang="zh-TW" altLang="en-US" dirty="0">
                <a:solidFill>
                  <a:srgbClr val="FF0000"/>
                </a:solidFill>
              </a:rPr>
              <a:t>系統設定形式</a:t>
            </a:r>
            <a:r>
              <a:rPr lang="en-US" altLang="zh-TW" dirty="0">
                <a:solidFill>
                  <a:srgbClr val="FF0000"/>
                </a:solidFill>
              </a:rPr>
              <a:t>(Automatic)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#</a:t>
            </a:r>
            <a:r>
              <a:rPr lang="zh-TW" altLang="en-US" dirty="0" smtClean="0"/>
              <a:t>此讀取僅為訊號</a:t>
            </a:r>
            <a:r>
              <a:rPr lang="en-US" altLang="zh-TW" dirty="0" smtClean="0"/>
              <a:t>Digital</a:t>
            </a:r>
            <a:r>
              <a:rPr lang="zh-TW" altLang="en-US" dirty="0" smtClean="0"/>
              <a:t>讀取有無</a:t>
            </a:r>
            <a:endParaRPr lang="en-US" altLang="zh-TW" dirty="0" smtClean="0"/>
          </a:p>
          <a:p>
            <a:r>
              <a:rPr lang="zh-TW" altLang="en-US" dirty="0"/>
              <a:t> </a:t>
            </a:r>
            <a:r>
              <a:rPr lang="zh-TW" altLang="en-US" dirty="0" smtClean="0"/>
              <a:t>無法讀取非</a:t>
            </a:r>
            <a:r>
              <a:rPr lang="en-US" altLang="zh-TW" dirty="0" smtClean="0"/>
              <a:t>Digital</a:t>
            </a:r>
            <a:r>
              <a:rPr lang="zh-TW" altLang="en-US" dirty="0" smtClean="0"/>
              <a:t>的其他電壓值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244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714375" cy="600075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1691680" y="332656"/>
            <a:ext cx="47267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外部程式</a:t>
            </a:r>
            <a:r>
              <a:rPr lang="en-US" altLang="zh-TW" dirty="0" smtClean="0"/>
              <a:t>/</a:t>
            </a:r>
            <a:r>
              <a:rPr lang="zh-TW" altLang="en-US" dirty="0" smtClean="0"/>
              <a:t>數位訊號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dirty="0" smtClean="0"/>
              <a:t>輸出</a:t>
            </a:r>
            <a:r>
              <a:rPr lang="en-US" altLang="zh-TW" dirty="0" smtClean="0"/>
              <a:t>”Digital</a:t>
            </a:r>
            <a:r>
              <a:rPr lang="zh-TW" altLang="en-US" dirty="0" smtClean="0"/>
              <a:t>訊號</a:t>
            </a:r>
            <a:r>
              <a:rPr lang="en-US" altLang="zh-TW" dirty="0" smtClean="0"/>
              <a:t>”(</a:t>
            </a:r>
            <a:r>
              <a:rPr lang="zh-TW" altLang="en-US" dirty="0"/>
              <a:t>訊號</a:t>
            </a:r>
            <a:r>
              <a:rPr lang="en-US" altLang="zh-TW" dirty="0" smtClean="0"/>
              <a:t>Digital</a:t>
            </a:r>
            <a:r>
              <a:rPr lang="zh-TW" altLang="en-US" dirty="0" smtClean="0"/>
              <a:t>電壓值固定為</a:t>
            </a:r>
            <a:r>
              <a:rPr lang="en-US" altLang="zh-TW" dirty="0" smtClean="0"/>
              <a:t>5V)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86462"/>
            <a:ext cx="552450" cy="58102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124744"/>
            <a:ext cx="552450" cy="59055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276872"/>
            <a:ext cx="3000375" cy="2457450"/>
          </a:xfrm>
          <a:prstGeom prst="rect">
            <a:avLst/>
          </a:prstGeom>
        </p:spPr>
      </p:pic>
      <p:sp>
        <p:nvSpPr>
          <p:cNvPr id="10" name="文字方塊 9"/>
          <p:cNvSpPr txBox="1"/>
          <p:nvPr/>
        </p:nvSpPr>
        <p:spPr>
          <a:xfrm>
            <a:off x="3779912" y="2194668"/>
            <a:ext cx="390203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LINX </a:t>
            </a:r>
            <a:r>
              <a:rPr lang="en-US" altLang="zh-TW" dirty="0"/>
              <a:t>Resource:</a:t>
            </a:r>
            <a:r>
              <a:rPr lang="zh-TW" altLang="en-US" dirty="0"/>
              <a:t>硬體系統資料</a:t>
            </a:r>
            <a:r>
              <a:rPr lang="zh-TW" altLang="en-US" dirty="0" smtClean="0"/>
              <a:t>輸入</a:t>
            </a:r>
            <a:endParaRPr lang="en-US" altLang="zh-TW" dirty="0" smtClean="0"/>
          </a:p>
          <a:p>
            <a:r>
              <a:rPr lang="en-US" altLang="zh-TW" dirty="0"/>
              <a:t>LINX </a:t>
            </a:r>
            <a:r>
              <a:rPr lang="en-US" altLang="zh-TW" dirty="0" smtClean="0"/>
              <a:t>Resource2:</a:t>
            </a:r>
            <a:r>
              <a:rPr lang="zh-TW" altLang="en-US" dirty="0"/>
              <a:t>硬體系統資料</a:t>
            </a:r>
            <a:r>
              <a:rPr lang="zh-TW" altLang="en-US" dirty="0" smtClean="0"/>
              <a:t>輸</a:t>
            </a:r>
            <a:r>
              <a:rPr lang="zh-TW" altLang="en-US" dirty="0"/>
              <a:t>出</a:t>
            </a:r>
            <a:endParaRPr lang="en-US" altLang="zh-TW" dirty="0"/>
          </a:p>
          <a:p>
            <a:r>
              <a:rPr lang="en-US" altLang="zh-TW" dirty="0" smtClean="0"/>
              <a:t>DO Channel:</a:t>
            </a:r>
            <a:r>
              <a:rPr lang="zh-TW" altLang="en-US" dirty="0" smtClean="0"/>
              <a:t>設定訊號在硬體輸出位置</a:t>
            </a:r>
            <a:endParaRPr lang="en-US" altLang="zh-TW" dirty="0" smtClean="0"/>
          </a:p>
          <a:p>
            <a:r>
              <a:rPr lang="en-US" altLang="zh-TW" dirty="0" smtClean="0"/>
              <a:t>Output Value:</a:t>
            </a:r>
            <a:r>
              <a:rPr lang="zh-TW" altLang="en-US" dirty="0" smtClean="0"/>
              <a:t>是否允許訊號輸出</a:t>
            </a:r>
            <a:endParaRPr lang="en-US" altLang="zh-TW" dirty="0" smtClean="0"/>
          </a:p>
          <a:p>
            <a:r>
              <a:rPr lang="en-US" altLang="zh-TW" dirty="0" smtClean="0"/>
              <a:t>Error </a:t>
            </a:r>
            <a:r>
              <a:rPr lang="en-US" altLang="zh-TW" dirty="0"/>
              <a:t>In:</a:t>
            </a:r>
            <a:r>
              <a:rPr lang="zh-TW" altLang="en-US" dirty="0"/>
              <a:t>錯誤訊號輸入</a:t>
            </a:r>
            <a:endParaRPr lang="en-US" altLang="zh-TW" dirty="0"/>
          </a:p>
          <a:p>
            <a:r>
              <a:rPr lang="en-US" altLang="zh-TW" dirty="0" smtClean="0"/>
              <a:t>Error </a:t>
            </a:r>
            <a:r>
              <a:rPr lang="en-US" altLang="zh-TW" dirty="0"/>
              <a:t>Out:</a:t>
            </a:r>
            <a:r>
              <a:rPr lang="zh-TW" altLang="en-US" dirty="0"/>
              <a:t>錯誤訊號輸出</a:t>
            </a:r>
            <a:endParaRPr lang="en-US" altLang="zh-TW" dirty="0"/>
          </a:p>
          <a:p>
            <a:r>
              <a:rPr lang="en-US" altLang="zh-TW" dirty="0" smtClean="0">
                <a:solidFill>
                  <a:srgbClr val="FF0000"/>
                </a:solidFill>
              </a:rPr>
              <a:t>Digital write:</a:t>
            </a:r>
            <a:r>
              <a:rPr lang="zh-TW" altLang="en-US" dirty="0" smtClean="0">
                <a:solidFill>
                  <a:srgbClr val="FF0000"/>
                </a:solidFill>
              </a:rPr>
              <a:t>系統設定形式</a:t>
            </a:r>
            <a:r>
              <a:rPr lang="en-US" altLang="zh-TW" dirty="0" smtClean="0">
                <a:solidFill>
                  <a:srgbClr val="FF0000"/>
                </a:solidFill>
              </a:rPr>
              <a:t>(Automatic)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2160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714375" cy="600075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1691680" y="332656"/>
            <a:ext cx="21210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外部程式</a:t>
            </a:r>
            <a:r>
              <a:rPr lang="en-US" altLang="zh-TW" dirty="0" smtClean="0"/>
              <a:t>/</a:t>
            </a:r>
            <a:r>
              <a:rPr lang="zh-TW" altLang="en-US" dirty="0" smtClean="0"/>
              <a:t>數位訊號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dirty="0" smtClean="0"/>
              <a:t>脈衝的設定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86462"/>
            <a:ext cx="552450" cy="58102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031" y="1124743"/>
            <a:ext cx="685800" cy="58102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99" y="2204864"/>
            <a:ext cx="3771900" cy="3057525"/>
          </a:xfrm>
          <a:prstGeom prst="rect">
            <a:avLst/>
          </a:prstGeom>
        </p:spPr>
      </p:pic>
      <p:sp>
        <p:nvSpPr>
          <p:cNvPr id="9" name="文字方塊 8"/>
          <p:cNvSpPr txBox="1"/>
          <p:nvPr/>
        </p:nvSpPr>
        <p:spPr>
          <a:xfrm>
            <a:off x="4039657" y="1988840"/>
            <a:ext cx="48245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LINX </a:t>
            </a:r>
            <a:r>
              <a:rPr lang="en-US" altLang="zh-TW" dirty="0"/>
              <a:t>Resource:</a:t>
            </a:r>
            <a:r>
              <a:rPr lang="zh-TW" altLang="en-US" dirty="0"/>
              <a:t>硬體系統資料</a:t>
            </a:r>
            <a:r>
              <a:rPr lang="zh-TW" altLang="en-US" dirty="0" smtClean="0"/>
              <a:t>輸入</a:t>
            </a:r>
            <a:endParaRPr lang="en-US" altLang="zh-TW" dirty="0" smtClean="0"/>
          </a:p>
          <a:p>
            <a:r>
              <a:rPr lang="en-US" altLang="zh-TW" dirty="0"/>
              <a:t>LINX </a:t>
            </a:r>
            <a:r>
              <a:rPr lang="en-US" altLang="zh-TW" dirty="0" smtClean="0"/>
              <a:t>Resource2:</a:t>
            </a:r>
            <a:r>
              <a:rPr lang="zh-TW" altLang="en-US" dirty="0"/>
              <a:t>硬體系統資料</a:t>
            </a:r>
            <a:r>
              <a:rPr lang="zh-TW" altLang="en-US" dirty="0" smtClean="0"/>
              <a:t>輸出</a:t>
            </a:r>
            <a:endParaRPr lang="en-US" altLang="zh-TW" dirty="0" smtClean="0"/>
          </a:p>
          <a:p>
            <a:r>
              <a:rPr lang="en-US" altLang="zh-TW" dirty="0" smtClean="0"/>
              <a:t>DI Channel:</a:t>
            </a:r>
            <a:r>
              <a:rPr lang="zh-TW" altLang="en-US" dirty="0"/>
              <a:t>設定訊號在硬體</a:t>
            </a:r>
            <a:r>
              <a:rPr lang="zh-TW" altLang="en-US" dirty="0" smtClean="0"/>
              <a:t>輸入位置</a:t>
            </a:r>
            <a:endParaRPr lang="en-US" altLang="zh-TW" dirty="0"/>
          </a:p>
          <a:p>
            <a:r>
              <a:rPr lang="en-US" altLang="zh-TW" dirty="0" smtClean="0"/>
              <a:t>DO Channel:</a:t>
            </a:r>
            <a:r>
              <a:rPr lang="zh-TW" altLang="en-US" dirty="0" smtClean="0"/>
              <a:t>設定訊號在硬體輸出位置</a:t>
            </a:r>
            <a:endParaRPr lang="en-US" altLang="zh-TW" dirty="0" smtClean="0"/>
          </a:p>
          <a:p>
            <a:r>
              <a:rPr lang="en-US" altLang="zh-TW" dirty="0" smtClean="0"/>
              <a:t>Error </a:t>
            </a:r>
            <a:r>
              <a:rPr lang="en-US" altLang="zh-TW" dirty="0"/>
              <a:t>In:</a:t>
            </a:r>
            <a:r>
              <a:rPr lang="zh-TW" altLang="en-US" dirty="0"/>
              <a:t>錯誤訊號輸入</a:t>
            </a:r>
            <a:endParaRPr lang="en-US" altLang="zh-TW" dirty="0"/>
          </a:p>
          <a:p>
            <a:r>
              <a:rPr lang="en-US" altLang="zh-TW" dirty="0" smtClean="0"/>
              <a:t>Error </a:t>
            </a:r>
            <a:r>
              <a:rPr lang="en-US" altLang="zh-TW" dirty="0"/>
              <a:t>Out:</a:t>
            </a:r>
            <a:r>
              <a:rPr lang="zh-TW" altLang="en-US" dirty="0"/>
              <a:t>錯誤訊號輸出</a:t>
            </a:r>
            <a:endParaRPr lang="en-US" altLang="zh-TW" dirty="0"/>
          </a:p>
          <a:p>
            <a:r>
              <a:rPr lang="en-US" altLang="zh-TW" dirty="0" err="1" smtClean="0"/>
              <a:t>Pluse</a:t>
            </a:r>
            <a:r>
              <a:rPr lang="en-US" altLang="zh-TW" dirty="0" smtClean="0"/>
              <a:t> width:</a:t>
            </a:r>
            <a:r>
              <a:rPr lang="zh-TW" altLang="en-US" dirty="0" smtClean="0"/>
              <a:t>輸出脈衝</a:t>
            </a:r>
            <a:r>
              <a:rPr lang="en-US" altLang="zh-TW" dirty="0" smtClean="0"/>
              <a:t>(</a:t>
            </a:r>
            <a:r>
              <a:rPr lang="zh-TW" altLang="en-US" dirty="0" smtClean="0"/>
              <a:t>訊號</a:t>
            </a:r>
            <a:r>
              <a:rPr lang="en-US" altLang="zh-TW" dirty="0" smtClean="0"/>
              <a:t>)</a:t>
            </a:r>
            <a:r>
              <a:rPr lang="zh-TW" altLang="en-US" dirty="0" smtClean="0"/>
              <a:t>的寬度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uS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Timeout:</a:t>
            </a:r>
            <a:r>
              <a:rPr lang="zh-TW" altLang="en-US" dirty="0" smtClean="0"/>
              <a:t>一個脈衝的時間</a:t>
            </a:r>
            <a:endParaRPr lang="en-US" altLang="zh-TW" dirty="0" smtClean="0"/>
          </a:p>
          <a:p>
            <a:r>
              <a:rPr lang="en-US" altLang="zh-TW" dirty="0" smtClean="0">
                <a:solidFill>
                  <a:srgbClr val="FF0000"/>
                </a:solidFill>
              </a:rPr>
              <a:t>Incoming Pulse Polarity :(</a:t>
            </a:r>
            <a:r>
              <a:rPr lang="zh-TW" altLang="en-US" dirty="0" smtClean="0">
                <a:solidFill>
                  <a:srgbClr val="FF0000"/>
                </a:solidFill>
              </a:rPr>
              <a:t>內建</a:t>
            </a:r>
            <a:r>
              <a:rPr lang="en-US" altLang="zh-TW" dirty="0" smtClean="0">
                <a:solidFill>
                  <a:srgbClr val="FF0000"/>
                </a:solidFill>
              </a:rPr>
              <a:t>Active High)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>
                <a:solidFill>
                  <a:srgbClr val="FF0000"/>
                </a:solidFill>
              </a:rPr>
              <a:t> </a:t>
            </a:r>
            <a:r>
              <a:rPr lang="zh-TW" altLang="en-US" dirty="0" smtClean="0">
                <a:solidFill>
                  <a:srgbClr val="FF0000"/>
                </a:solidFill>
              </a:rPr>
              <a:t>                                          輸入脈衝的極性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/>
              <a:t>Stimulus Pulse:</a:t>
            </a:r>
            <a:r>
              <a:rPr lang="zh-TW" altLang="en-US" dirty="0" smtClean="0"/>
              <a:t>設定脈衝的類型</a:t>
            </a:r>
            <a:endParaRPr lang="en-US" altLang="zh-TW" dirty="0" smtClean="0"/>
          </a:p>
          <a:p>
            <a:r>
              <a:rPr lang="en-US" altLang="zh-TW" dirty="0"/>
              <a:t> </a:t>
            </a:r>
            <a:r>
              <a:rPr lang="en-US" altLang="zh-TW" dirty="0" smtClean="0"/>
              <a:t>   Active High    Active low         none(</a:t>
            </a:r>
            <a:r>
              <a:rPr lang="zh-TW" altLang="en-US" dirty="0" smtClean="0"/>
              <a:t>無脈衝</a:t>
            </a:r>
            <a:r>
              <a:rPr lang="en-US" altLang="zh-TW" dirty="0" smtClean="0"/>
              <a:t>)</a:t>
            </a:r>
          </a:p>
          <a:p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0028" y="5394361"/>
            <a:ext cx="1459257" cy="1053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2807" y="5365646"/>
            <a:ext cx="1517465" cy="1085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892" y="5373216"/>
            <a:ext cx="1517556" cy="1077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681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714375" cy="600075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1691680" y="332656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外部程式</a:t>
            </a:r>
            <a:r>
              <a:rPr lang="en-US" altLang="zh-TW" dirty="0" smtClean="0"/>
              <a:t>/</a:t>
            </a:r>
            <a:r>
              <a:rPr lang="zh-TW" altLang="en-US" dirty="0" smtClean="0"/>
              <a:t>數位訊號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dirty="0" smtClean="0"/>
              <a:t>輸出週期性</a:t>
            </a:r>
            <a:r>
              <a:rPr lang="en-US" altLang="zh-TW" dirty="0" smtClean="0"/>
              <a:t>”</a:t>
            </a:r>
            <a:r>
              <a:rPr lang="en-US" altLang="zh-TW" dirty="0"/>
              <a:t>Digital</a:t>
            </a:r>
            <a:r>
              <a:rPr lang="zh-TW" altLang="en-US" dirty="0" smtClean="0"/>
              <a:t>訊號</a:t>
            </a:r>
            <a:r>
              <a:rPr lang="en-US" altLang="zh-TW" dirty="0" smtClean="0"/>
              <a:t>(</a:t>
            </a:r>
            <a:r>
              <a:rPr lang="zh-TW" altLang="en-US" dirty="0" smtClean="0"/>
              <a:t>方波</a:t>
            </a:r>
            <a:r>
              <a:rPr lang="en-US" altLang="zh-TW" dirty="0" smtClean="0"/>
              <a:t>)”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86462"/>
            <a:ext cx="552450" cy="58102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83" y="1052736"/>
            <a:ext cx="790575" cy="59055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99" y="2492896"/>
            <a:ext cx="2828925" cy="2924175"/>
          </a:xfrm>
          <a:prstGeom prst="rect">
            <a:avLst/>
          </a:prstGeom>
        </p:spPr>
      </p:pic>
      <p:sp>
        <p:nvSpPr>
          <p:cNvPr id="11" name="文字方塊 10"/>
          <p:cNvSpPr txBox="1"/>
          <p:nvPr/>
        </p:nvSpPr>
        <p:spPr>
          <a:xfrm>
            <a:off x="3779912" y="2194668"/>
            <a:ext cx="402340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LINX </a:t>
            </a:r>
            <a:r>
              <a:rPr lang="en-US" altLang="zh-TW" dirty="0"/>
              <a:t>Resource:</a:t>
            </a:r>
            <a:r>
              <a:rPr lang="zh-TW" altLang="en-US" dirty="0"/>
              <a:t>硬體系統資料</a:t>
            </a:r>
            <a:r>
              <a:rPr lang="zh-TW" altLang="en-US" dirty="0" smtClean="0"/>
              <a:t>輸入</a:t>
            </a:r>
            <a:endParaRPr lang="en-US" altLang="zh-TW" dirty="0" smtClean="0"/>
          </a:p>
          <a:p>
            <a:r>
              <a:rPr lang="en-US" altLang="zh-TW" dirty="0"/>
              <a:t>LINX </a:t>
            </a:r>
            <a:r>
              <a:rPr lang="en-US" altLang="zh-TW" dirty="0" smtClean="0"/>
              <a:t>Resource2:</a:t>
            </a:r>
            <a:r>
              <a:rPr lang="zh-TW" altLang="en-US" dirty="0"/>
              <a:t>硬體系統資料</a:t>
            </a:r>
            <a:r>
              <a:rPr lang="zh-TW" altLang="en-US" dirty="0" smtClean="0"/>
              <a:t>輸</a:t>
            </a:r>
            <a:r>
              <a:rPr lang="zh-TW" altLang="en-US" dirty="0"/>
              <a:t>出</a:t>
            </a:r>
            <a:endParaRPr lang="en-US" altLang="zh-TW" dirty="0"/>
          </a:p>
          <a:p>
            <a:r>
              <a:rPr lang="en-US" altLang="zh-TW" dirty="0" smtClean="0"/>
              <a:t>Channel:</a:t>
            </a:r>
            <a:r>
              <a:rPr lang="zh-TW" altLang="en-US" dirty="0" smtClean="0"/>
              <a:t>設定訊號在硬體輸出位置</a:t>
            </a:r>
            <a:endParaRPr lang="en-US" altLang="zh-TW" dirty="0" smtClean="0"/>
          </a:p>
          <a:p>
            <a:r>
              <a:rPr lang="en-US" altLang="zh-TW" dirty="0" smtClean="0"/>
              <a:t>Duration:</a:t>
            </a:r>
            <a:r>
              <a:rPr lang="zh-TW" altLang="en-US" dirty="0" smtClean="0"/>
              <a:t>持續時間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ms</a:t>
            </a:r>
            <a:r>
              <a:rPr lang="en-US" altLang="zh-TW" dirty="0" smtClean="0"/>
              <a:t>)</a:t>
            </a:r>
            <a:r>
              <a:rPr lang="zh-TW" altLang="en-US" dirty="0" smtClean="0"/>
              <a:t>後，輸出結束。</a:t>
            </a:r>
            <a:endParaRPr lang="en-US" altLang="zh-TW" dirty="0" smtClean="0"/>
          </a:p>
          <a:p>
            <a:r>
              <a:rPr lang="en-US" altLang="zh-TW" dirty="0" smtClean="0"/>
              <a:t>Error </a:t>
            </a:r>
            <a:r>
              <a:rPr lang="en-US" altLang="zh-TW" dirty="0"/>
              <a:t>In:</a:t>
            </a:r>
            <a:r>
              <a:rPr lang="zh-TW" altLang="en-US" dirty="0"/>
              <a:t>錯誤訊號輸入</a:t>
            </a:r>
            <a:endParaRPr lang="en-US" altLang="zh-TW" dirty="0"/>
          </a:p>
          <a:p>
            <a:r>
              <a:rPr lang="en-US" altLang="zh-TW" dirty="0" smtClean="0"/>
              <a:t>Error </a:t>
            </a:r>
            <a:r>
              <a:rPr lang="en-US" altLang="zh-TW" dirty="0"/>
              <a:t>Out:</a:t>
            </a:r>
            <a:r>
              <a:rPr lang="zh-TW" altLang="en-US" dirty="0"/>
              <a:t>錯誤訊號輸出</a:t>
            </a:r>
            <a:endParaRPr lang="en-US" altLang="zh-TW" dirty="0"/>
          </a:p>
          <a:p>
            <a:r>
              <a:rPr lang="en-US" altLang="zh-TW" dirty="0"/>
              <a:t>Frequency:</a:t>
            </a:r>
            <a:r>
              <a:rPr lang="zh-TW" altLang="en-US" dirty="0"/>
              <a:t>輸出訊號</a:t>
            </a:r>
            <a:r>
              <a:rPr lang="en-US" altLang="zh-TW" dirty="0"/>
              <a:t>(</a:t>
            </a:r>
            <a:r>
              <a:rPr lang="zh-TW" altLang="en-US" dirty="0"/>
              <a:t>方波</a:t>
            </a:r>
            <a:r>
              <a:rPr lang="en-US" altLang="zh-TW" dirty="0"/>
              <a:t>)</a:t>
            </a:r>
            <a:r>
              <a:rPr lang="zh-TW" altLang="en-US" dirty="0"/>
              <a:t>頻率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4101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714375" cy="600075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1691680" y="332656"/>
            <a:ext cx="5904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外部程式</a:t>
            </a:r>
            <a:r>
              <a:rPr lang="en-US" altLang="zh-TW" dirty="0" smtClean="0"/>
              <a:t>/</a:t>
            </a:r>
            <a:r>
              <a:rPr lang="zh-TW" altLang="en-US" dirty="0" smtClean="0"/>
              <a:t>脈衝寬度調節</a:t>
            </a:r>
            <a:r>
              <a:rPr lang="en-US" altLang="zh-TW" dirty="0" smtClean="0"/>
              <a:t>(Pules Width Modulation)</a:t>
            </a:r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zh-TW" altLang="en-US" dirty="0" smtClean="0"/>
              <a:t>調節</a:t>
            </a:r>
            <a:r>
              <a:rPr lang="en-US" altLang="zh-TW" dirty="0" smtClean="0"/>
              <a:t>”</a:t>
            </a:r>
            <a:r>
              <a:rPr lang="en-US" altLang="zh-TW" dirty="0"/>
              <a:t>Digital</a:t>
            </a:r>
            <a:r>
              <a:rPr lang="zh-TW" altLang="en-US" dirty="0" smtClean="0"/>
              <a:t>訊號</a:t>
            </a:r>
            <a:r>
              <a:rPr lang="en-US" altLang="zh-TW" dirty="0" smtClean="0"/>
              <a:t>(</a:t>
            </a:r>
            <a:r>
              <a:rPr lang="zh-TW" altLang="en-US" dirty="0" smtClean="0"/>
              <a:t>方波</a:t>
            </a:r>
            <a:r>
              <a:rPr lang="en-US" altLang="zh-TW" dirty="0" smtClean="0"/>
              <a:t>)”</a:t>
            </a:r>
            <a:r>
              <a:rPr lang="zh-TW" altLang="en-US" dirty="0" smtClean="0"/>
              <a:t>比例 </a:t>
            </a:r>
            <a:r>
              <a:rPr lang="en-US" altLang="zh-TW" dirty="0" smtClean="0"/>
              <a:t>( 1k Hz)</a:t>
            </a:r>
            <a:endParaRPr lang="zh-TW" altLang="en-US" dirty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735" y="207690"/>
            <a:ext cx="552450" cy="58102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85" y="1124744"/>
            <a:ext cx="609600" cy="581025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99" y="2420888"/>
            <a:ext cx="2790825" cy="2324100"/>
          </a:xfrm>
          <a:prstGeom prst="rect">
            <a:avLst/>
          </a:prstGeom>
        </p:spPr>
      </p:pic>
      <p:sp>
        <p:nvSpPr>
          <p:cNvPr id="11" name="文字方塊 10"/>
          <p:cNvSpPr txBox="1"/>
          <p:nvPr/>
        </p:nvSpPr>
        <p:spPr>
          <a:xfrm>
            <a:off x="3779912" y="2194668"/>
            <a:ext cx="48245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LINX </a:t>
            </a:r>
            <a:r>
              <a:rPr lang="en-US" altLang="zh-TW" dirty="0"/>
              <a:t>Resource:</a:t>
            </a:r>
            <a:r>
              <a:rPr lang="zh-TW" altLang="en-US" dirty="0"/>
              <a:t>硬體系統資料</a:t>
            </a:r>
            <a:r>
              <a:rPr lang="zh-TW" altLang="en-US" dirty="0" smtClean="0"/>
              <a:t>輸入</a:t>
            </a:r>
            <a:endParaRPr lang="en-US" altLang="zh-TW" dirty="0" smtClean="0"/>
          </a:p>
          <a:p>
            <a:r>
              <a:rPr lang="en-US" altLang="zh-TW" dirty="0"/>
              <a:t>LINX </a:t>
            </a:r>
            <a:r>
              <a:rPr lang="en-US" altLang="zh-TW" dirty="0" smtClean="0"/>
              <a:t>Resource2:</a:t>
            </a:r>
            <a:r>
              <a:rPr lang="zh-TW" altLang="en-US" dirty="0"/>
              <a:t>硬體系統資料</a:t>
            </a:r>
            <a:r>
              <a:rPr lang="zh-TW" altLang="en-US" dirty="0" smtClean="0"/>
              <a:t>輸</a:t>
            </a:r>
            <a:r>
              <a:rPr lang="zh-TW" altLang="en-US" dirty="0"/>
              <a:t>出</a:t>
            </a:r>
            <a:endParaRPr lang="en-US" altLang="zh-TW" dirty="0"/>
          </a:p>
          <a:p>
            <a:r>
              <a:rPr lang="en-US" altLang="zh-TW" dirty="0" smtClean="0"/>
              <a:t>PMW Channel:</a:t>
            </a:r>
            <a:r>
              <a:rPr lang="zh-TW" altLang="en-US" dirty="0" smtClean="0"/>
              <a:t>設定訊號在硬體輸出位置</a:t>
            </a:r>
            <a:r>
              <a:rPr lang="en-US" altLang="zh-TW" dirty="0" smtClean="0"/>
              <a:t>(~</a:t>
            </a:r>
            <a:r>
              <a:rPr lang="zh-TW" altLang="en-US" dirty="0" smtClean="0"/>
              <a:t>限定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Duty Cycle(0-1):</a:t>
            </a:r>
            <a:r>
              <a:rPr lang="zh-TW" altLang="en-US" dirty="0" smtClean="0"/>
              <a:t>設定脈衝時間比例</a:t>
            </a:r>
            <a:endParaRPr lang="en-US" altLang="zh-TW" dirty="0" smtClean="0"/>
          </a:p>
          <a:p>
            <a:r>
              <a:rPr lang="en-US" altLang="zh-TW" dirty="0" smtClean="0"/>
              <a:t>Error </a:t>
            </a:r>
            <a:r>
              <a:rPr lang="en-US" altLang="zh-TW" dirty="0"/>
              <a:t>In:</a:t>
            </a:r>
            <a:r>
              <a:rPr lang="zh-TW" altLang="en-US" dirty="0"/>
              <a:t>錯誤訊號輸入</a:t>
            </a:r>
            <a:endParaRPr lang="en-US" altLang="zh-TW" dirty="0"/>
          </a:p>
          <a:p>
            <a:r>
              <a:rPr lang="en-US" altLang="zh-TW" dirty="0" smtClean="0"/>
              <a:t>Error </a:t>
            </a:r>
            <a:r>
              <a:rPr lang="en-US" altLang="zh-TW" dirty="0"/>
              <a:t>Out:</a:t>
            </a:r>
            <a:r>
              <a:rPr lang="zh-TW" altLang="en-US" dirty="0"/>
              <a:t>錯誤訊號</a:t>
            </a:r>
            <a:r>
              <a:rPr lang="zh-TW" altLang="en-US" dirty="0" smtClean="0"/>
              <a:t>輸出</a:t>
            </a:r>
            <a:endParaRPr lang="en-US" altLang="zh-TW" dirty="0"/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4221088"/>
            <a:ext cx="3023617" cy="2074666"/>
          </a:xfrm>
          <a:prstGeom prst="rect">
            <a:avLst/>
          </a:prstGeom>
        </p:spPr>
      </p:pic>
      <p:cxnSp>
        <p:nvCxnSpPr>
          <p:cNvPr id="14" name="直線單箭頭接點 13"/>
          <p:cNvCxnSpPr/>
          <p:nvPr/>
        </p:nvCxnSpPr>
        <p:spPr>
          <a:xfrm>
            <a:off x="4411216" y="4221088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/>
          <p:cNvSpPr txBox="1"/>
          <p:nvPr/>
        </p:nvSpPr>
        <p:spPr>
          <a:xfrm>
            <a:off x="4496053" y="3888049"/>
            <a:ext cx="69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1k Hz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3745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693</Words>
  <Application>Microsoft Office PowerPoint</Application>
  <PresentationFormat>如螢幕大小 (4:3)</PresentationFormat>
  <Paragraphs>124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1.須先安裝RIO程式光碟(盒內) 2.將實體RIO接上電腦會出現下列選項       3.點選框內選項安裝RIO儀器驅動程式 安裝後會重新開機</dc:title>
  <dc:creator>實驗物理</dc:creator>
  <cp:lastModifiedBy>Phy406</cp:lastModifiedBy>
  <cp:revision>26</cp:revision>
  <dcterms:created xsi:type="dcterms:W3CDTF">2014-04-30T02:35:23Z</dcterms:created>
  <dcterms:modified xsi:type="dcterms:W3CDTF">2017-01-16T06:57:30Z</dcterms:modified>
</cp:coreProperties>
</file>