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2017/1/16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442441" y="260648"/>
            <a:ext cx="8353697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/>
              <a:t>Labview&amp;LinX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Arduino</a:t>
            </a:r>
            <a:r>
              <a:rPr lang="zh-TW" altLang="en-US" dirty="0" smtClean="0"/>
              <a:t>連結系統</a:t>
            </a:r>
            <a:r>
              <a:rPr lang="en-US" altLang="zh-TW" dirty="0" smtClean="0"/>
              <a:t>)</a:t>
            </a:r>
            <a:r>
              <a:rPr lang="zh-TW" altLang="en-US" dirty="0" smtClean="0"/>
              <a:t> 安裝</a:t>
            </a:r>
            <a:endParaRPr lang="en-US" altLang="zh-TW" dirty="0" smtClean="0"/>
          </a:p>
          <a:p>
            <a:r>
              <a:rPr lang="en-US" altLang="zh-TW" dirty="0" smtClean="0"/>
              <a:t>1</a:t>
            </a:r>
            <a:r>
              <a:rPr lang="en-US" altLang="zh-TW" dirty="0"/>
              <a:t>.</a:t>
            </a:r>
            <a:r>
              <a:rPr lang="zh-TW" altLang="en-US" dirty="0"/>
              <a:t>須先安裝</a:t>
            </a:r>
            <a:r>
              <a:rPr lang="en-US" altLang="zh-TW" dirty="0" err="1"/>
              <a:t>Labview</a:t>
            </a:r>
            <a:r>
              <a:rPr lang="zh-TW" altLang="en-US" dirty="0" smtClean="0"/>
              <a:t>程式</a:t>
            </a:r>
            <a:r>
              <a:rPr lang="en-US" altLang="zh-TW" dirty="0" smtClean="0"/>
              <a:t>(</a:t>
            </a:r>
            <a:r>
              <a:rPr lang="zh-TW" altLang="en-US" dirty="0" smtClean="0"/>
              <a:t>程式安裝請至</a:t>
            </a:r>
            <a:r>
              <a:rPr lang="en-US" altLang="zh-TW" dirty="0" smtClean="0"/>
              <a:t>PH406R</a:t>
            </a:r>
            <a:r>
              <a:rPr lang="zh-TW" altLang="en-US" dirty="0" smtClean="0"/>
              <a:t>或至網路下載</a:t>
            </a:r>
            <a:r>
              <a:rPr lang="en-US" altLang="zh-TW" dirty="0" smtClean="0"/>
              <a:t>)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2.</a:t>
            </a:r>
            <a:r>
              <a:rPr lang="zh-TW" altLang="en-US" dirty="0"/>
              <a:t>下載</a:t>
            </a:r>
            <a:r>
              <a:rPr lang="en-US" altLang="zh-TW" dirty="0" err="1"/>
              <a:t>Arduino</a:t>
            </a:r>
            <a:r>
              <a:rPr lang="zh-TW" altLang="en-US" dirty="0"/>
              <a:t>程式</a:t>
            </a:r>
            <a:r>
              <a:rPr lang="zh-TW" altLang="en-US" dirty="0" smtClean="0"/>
              <a:t>版本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/>
              <a:t>安裝</a:t>
            </a:r>
            <a:r>
              <a:rPr lang="zh-TW" altLang="en-US" dirty="0" smtClean="0"/>
              <a:t>後</a:t>
            </a:r>
            <a:endParaRPr lang="en-US" altLang="zh-TW" dirty="0" smtClean="0"/>
          </a:p>
          <a:p>
            <a:r>
              <a:rPr lang="zh-TW" altLang="en-US" dirty="0" smtClean="0"/>
              <a:t>開啟</a:t>
            </a:r>
            <a:r>
              <a:rPr lang="en-US" altLang="zh-TW" dirty="0" err="1" smtClean="0"/>
              <a:t>Arduino</a:t>
            </a:r>
            <a:r>
              <a:rPr lang="en-US" altLang="zh-TW" dirty="0" smtClean="0"/>
              <a:t> </a:t>
            </a:r>
            <a:r>
              <a:rPr lang="zh-TW" altLang="en-US" dirty="0" smtClean="0"/>
              <a:t>程式</a:t>
            </a:r>
            <a:r>
              <a:rPr lang="zh-TW" altLang="en-US" dirty="0"/>
              <a:t>並</a:t>
            </a:r>
            <a:r>
              <a:rPr lang="zh-TW" altLang="en-US" dirty="0" smtClean="0"/>
              <a:t>連接硬體位置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/>
              <a:t> </a:t>
            </a:r>
            <a:r>
              <a:rPr lang="en-US" altLang="zh-TW" dirty="0" smtClean="0"/>
              <a:t>a.</a:t>
            </a:r>
            <a:r>
              <a:rPr lang="zh-TW" altLang="en-US" dirty="0" smtClean="0"/>
              <a:t>先連接</a:t>
            </a:r>
            <a:r>
              <a:rPr lang="en-US" altLang="zh-TW" dirty="0" err="1" smtClean="0"/>
              <a:t>PC&amp;Arduino</a:t>
            </a:r>
            <a:r>
              <a:rPr lang="zh-TW" altLang="en-US" dirty="0" smtClean="0"/>
              <a:t>硬體 </a:t>
            </a:r>
            <a:r>
              <a:rPr lang="en-US" altLang="zh-TW" dirty="0" smtClean="0"/>
              <a:t>   b.</a:t>
            </a:r>
            <a:r>
              <a:rPr lang="zh-TW" altLang="en-US" dirty="0" smtClean="0"/>
              <a:t>開啟</a:t>
            </a:r>
            <a:r>
              <a:rPr lang="en-US" altLang="zh-TW" dirty="0" err="1" smtClean="0"/>
              <a:t>arduino</a:t>
            </a:r>
            <a:r>
              <a:rPr lang="zh-TW" altLang="en-US" dirty="0" smtClean="0"/>
              <a:t>檔案      </a:t>
            </a:r>
            <a:r>
              <a:rPr lang="en-US" altLang="zh-TW" dirty="0" smtClean="0"/>
              <a:t>C.</a:t>
            </a:r>
            <a:r>
              <a:rPr lang="zh-TW" altLang="en-US" dirty="0" smtClean="0"/>
              <a:t>選擇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工具</a:t>
            </a:r>
            <a:r>
              <a:rPr lang="en-US" altLang="zh-TW" dirty="0" smtClean="0"/>
              <a:t>”-&gt;</a:t>
            </a:r>
            <a:r>
              <a:rPr lang="zh-TW" altLang="en-US" dirty="0" smtClean="0"/>
              <a:t>序列埠</a:t>
            </a:r>
            <a:r>
              <a:rPr lang="en-US" altLang="zh-TW" dirty="0" smtClean="0"/>
              <a:t>-&gt;</a:t>
            </a:r>
            <a:r>
              <a:rPr lang="zh-TW" altLang="en-US" dirty="0" smtClean="0"/>
              <a:t>硬體位置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763" y="3201505"/>
            <a:ext cx="1783640" cy="213753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99" y="3476648"/>
            <a:ext cx="1669610" cy="158725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157770"/>
            <a:ext cx="3570061" cy="3422898"/>
          </a:xfrm>
          <a:prstGeom prst="rect">
            <a:avLst/>
          </a:prstGeom>
        </p:spPr>
      </p:pic>
      <p:sp>
        <p:nvSpPr>
          <p:cNvPr id="11" name="流程圖: 程序 10"/>
          <p:cNvSpPr/>
          <p:nvPr/>
        </p:nvSpPr>
        <p:spPr>
          <a:xfrm>
            <a:off x="497709" y="2564904"/>
            <a:ext cx="2617391" cy="396044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流程圖: 程序 12"/>
          <p:cNvSpPr/>
          <p:nvPr/>
        </p:nvSpPr>
        <p:spPr>
          <a:xfrm>
            <a:off x="3115101" y="2564904"/>
            <a:ext cx="2032964" cy="396044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流程圖: 程序 13"/>
          <p:cNvSpPr/>
          <p:nvPr/>
        </p:nvSpPr>
        <p:spPr>
          <a:xfrm>
            <a:off x="5148064" y="2564904"/>
            <a:ext cx="3816423" cy="396044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6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314434" y="359079"/>
            <a:ext cx="85060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3.</a:t>
            </a:r>
            <a:r>
              <a:rPr lang="zh-TW" altLang="en-US" dirty="0" smtClean="0"/>
              <a:t>下載</a:t>
            </a:r>
            <a:r>
              <a:rPr lang="en-US" altLang="zh-TW" dirty="0"/>
              <a:t>VI Package </a:t>
            </a:r>
            <a:r>
              <a:rPr lang="en-US" altLang="zh-TW" dirty="0" smtClean="0"/>
              <a:t>Manager</a:t>
            </a:r>
            <a:r>
              <a:rPr lang="zh-TW" altLang="en-US" dirty="0" smtClean="0"/>
              <a:t> 程式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a.</a:t>
            </a:r>
            <a:r>
              <a:rPr lang="zh-TW" altLang="en-US" dirty="0" smtClean="0"/>
              <a:t>開啟</a:t>
            </a:r>
            <a:r>
              <a:rPr lang="en-US" altLang="zh-TW" dirty="0" smtClean="0"/>
              <a:t>VPM</a:t>
            </a:r>
            <a:r>
              <a:rPr lang="zh-TW" altLang="en-US" dirty="0" smtClean="0"/>
              <a:t>程式 搜索</a:t>
            </a:r>
            <a:r>
              <a:rPr lang="en-US" altLang="zh-TW" dirty="0" err="1" smtClean="0"/>
              <a:t>Linx</a:t>
            </a:r>
            <a:r>
              <a:rPr lang="en-US" altLang="zh-TW" dirty="0" smtClean="0"/>
              <a:t> </a:t>
            </a:r>
            <a:r>
              <a:rPr lang="zh-TW" altLang="en-US" dirty="0" smtClean="0"/>
              <a:t>並安裝即可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916832"/>
            <a:ext cx="6336704" cy="449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8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233062" y="332656"/>
            <a:ext cx="7284558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4.</a:t>
            </a:r>
            <a:r>
              <a:rPr lang="zh-TW" altLang="en-US" dirty="0" smtClean="0"/>
              <a:t>開啟</a:t>
            </a:r>
            <a:r>
              <a:rPr lang="en-US" altLang="zh-TW" dirty="0" err="1" smtClean="0"/>
              <a:t>LabView</a:t>
            </a:r>
            <a:r>
              <a:rPr lang="zh-TW" altLang="en-US" dirty="0" smtClean="0"/>
              <a:t>檔案 選擇</a:t>
            </a:r>
            <a:r>
              <a:rPr lang="en-US" altLang="zh-TW" dirty="0" smtClean="0"/>
              <a:t>“</a:t>
            </a:r>
            <a:r>
              <a:rPr lang="zh-TW" altLang="en-US" dirty="0" smtClean="0"/>
              <a:t>工具</a:t>
            </a:r>
            <a:r>
              <a:rPr lang="en-US" altLang="zh-TW" dirty="0" smtClean="0"/>
              <a:t>” </a:t>
            </a:r>
            <a:r>
              <a:rPr lang="zh-TW" altLang="en-US" dirty="0" smtClean="0"/>
              <a:t>執行 </a:t>
            </a:r>
            <a:r>
              <a:rPr lang="en-US" altLang="zh-TW" dirty="0" err="1" smtClean="0"/>
              <a:t>Linx</a:t>
            </a:r>
            <a:r>
              <a:rPr lang="zh-TW" altLang="en-US" dirty="0" smtClean="0"/>
              <a:t> 選項內的 </a:t>
            </a:r>
            <a:r>
              <a:rPr lang="en-US" altLang="zh-TW" dirty="0" smtClean="0"/>
              <a:t>LINX Firmware Wizard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完成 </a:t>
            </a:r>
            <a:r>
              <a:rPr lang="en-US" altLang="zh-TW" dirty="0" err="1" smtClean="0"/>
              <a:t>Labview</a:t>
            </a:r>
            <a:r>
              <a:rPr lang="zh-TW" altLang="en-US" dirty="0" smtClean="0"/>
              <a:t>與</a:t>
            </a:r>
            <a:r>
              <a:rPr lang="en-US" altLang="zh-TW" dirty="0" err="1" smtClean="0"/>
              <a:t>Arduino</a:t>
            </a:r>
            <a:r>
              <a:rPr lang="en-US" altLang="zh-TW" dirty="0" smtClean="0"/>
              <a:t> </a:t>
            </a:r>
            <a:r>
              <a:rPr lang="zh-TW" altLang="en-US" dirty="0" smtClean="0"/>
              <a:t>的</a:t>
            </a:r>
            <a:r>
              <a:rPr lang="en-US" altLang="zh-TW" dirty="0" err="1" smtClean="0"/>
              <a:t>linx</a:t>
            </a:r>
            <a:r>
              <a:rPr lang="zh-TW" altLang="en-US" dirty="0" smtClean="0"/>
              <a:t>連結程式</a:t>
            </a:r>
            <a:r>
              <a:rPr lang="en-US" altLang="zh-TW" dirty="0" smtClean="0"/>
              <a:t>~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836712"/>
            <a:ext cx="6224364" cy="499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6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66</Words>
  <Application>Microsoft Office PowerPoint</Application>
  <PresentationFormat>如螢幕大小 (4:3)</PresentationFormat>
  <Paragraphs>56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1.須先安裝RIO程式光碟(盒內) 2.將實體RIO接上電腦會出現下列選項       3.點選框內選項安裝RIO儀器驅動程式 安裝後會重新開機</dc:title>
  <dc:creator>實驗物理</dc:creator>
  <cp:lastModifiedBy>Phy406</cp:lastModifiedBy>
  <cp:revision>11</cp:revision>
  <dcterms:created xsi:type="dcterms:W3CDTF">2014-04-30T02:35:23Z</dcterms:created>
  <dcterms:modified xsi:type="dcterms:W3CDTF">2017-01-16T07:31:02Z</dcterms:modified>
</cp:coreProperties>
</file>